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Lst>
  <p:sldSz cy="5143500" cx="9144000"/>
  <p:notesSz cx="6858000" cy="9144000"/>
  <p:embeddedFontLst>
    <p:embeddedFont>
      <p:font typeface="Bodoni Moda"/>
      <p:regular r:id="rId71"/>
      <p:bold r:id="rId72"/>
      <p:italic r:id="rId73"/>
      <p:boldItalic r:id="rId74"/>
    </p:embeddedFont>
    <p:embeddedFont>
      <p:font typeface="Proxima Nova"/>
      <p:regular r:id="rId75"/>
      <p:bold r:id="rId76"/>
      <p:italic r:id="rId77"/>
      <p:boldItalic r:id="rId78"/>
    </p:embeddedFont>
    <p:embeddedFont>
      <p:font typeface="Roboto Medium"/>
      <p:regular r:id="rId79"/>
      <p:bold r:id="rId80"/>
      <p:italic r:id="rId81"/>
      <p:boldItalic r:id="rId82"/>
    </p:embeddedFont>
    <p:embeddedFont>
      <p:font typeface="Amatic SC"/>
      <p:regular r:id="rId83"/>
      <p:bold r:id="rId84"/>
    </p:embeddedFont>
    <p:embeddedFont>
      <p:font typeface="Anaheim"/>
      <p:regular r:id="rId85"/>
    </p:embeddedFont>
    <p:embeddedFont>
      <p:font typeface="Overpass"/>
      <p:regular r:id="rId86"/>
      <p:bold r:id="rId87"/>
      <p:italic r:id="rId88"/>
      <p:boldItalic r:id="rId89"/>
    </p:embeddedFont>
    <p:embeddedFont>
      <p:font typeface="Bebas Neue"/>
      <p:regular r:id="rId90"/>
    </p:embeddedFont>
    <p:embeddedFont>
      <p:font typeface="Russo One"/>
      <p:regular r:id="rId9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5919451-FB6C-4BC7-9771-51DDE2926AEC}">
  <a:tblStyle styleId="{55919451-FB6C-4BC7-9771-51DDE2926AE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AmaticSC-bold.fntdata"/><Relationship Id="rId83" Type="http://schemas.openxmlformats.org/officeDocument/2006/relationships/font" Target="fonts/AmaticSC-regular.fntdata"/><Relationship Id="rId42" Type="http://schemas.openxmlformats.org/officeDocument/2006/relationships/slide" Target="slides/slide36.xml"/><Relationship Id="rId86" Type="http://schemas.openxmlformats.org/officeDocument/2006/relationships/font" Target="fonts/Overpass-regular.fntdata"/><Relationship Id="rId41" Type="http://schemas.openxmlformats.org/officeDocument/2006/relationships/slide" Target="slides/slide35.xml"/><Relationship Id="rId85" Type="http://schemas.openxmlformats.org/officeDocument/2006/relationships/font" Target="fonts/Anaheim-regular.fntdata"/><Relationship Id="rId44" Type="http://schemas.openxmlformats.org/officeDocument/2006/relationships/slide" Target="slides/slide38.xml"/><Relationship Id="rId88" Type="http://schemas.openxmlformats.org/officeDocument/2006/relationships/font" Target="fonts/Overpass-italic.fntdata"/><Relationship Id="rId43" Type="http://schemas.openxmlformats.org/officeDocument/2006/relationships/slide" Target="slides/slide37.xml"/><Relationship Id="rId87" Type="http://schemas.openxmlformats.org/officeDocument/2006/relationships/font" Target="fonts/Overpass-bold.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Overpass-boldItalic.fntdata"/><Relationship Id="rId80" Type="http://schemas.openxmlformats.org/officeDocument/2006/relationships/font" Target="fonts/RobotoMedium-bold.fntdata"/><Relationship Id="rId82" Type="http://schemas.openxmlformats.org/officeDocument/2006/relationships/font" Target="fonts/RobotoMedium-boldItalic.fntdata"/><Relationship Id="rId81" Type="http://schemas.openxmlformats.org/officeDocument/2006/relationships/font" Target="fonts/RobotoMedium-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BodoniModa-italic.fntdata"/><Relationship Id="rId72" Type="http://schemas.openxmlformats.org/officeDocument/2006/relationships/font" Target="fonts/BodoniModa-bold.fntdata"/><Relationship Id="rId31" Type="http://schemas.openxmlformats.org/officeDocument/2006/relationships/slide" Target="slides/slide25.xml"/><Relationship Id="rId75" Type="http://schemas.openxmlformats.org/officeDocument/2006/relationships/font" Target="fonts/ProximaNova-regular.fntdata"/><Relationship Id="rId30" Type="http://schemas.openxmlformats.org/officeDocument/2006/relationships/slide" Target="slides/slide24.xml"/><Relationship Id="rId74" Type="http://schemas.openxmlformats.org/officeDocument/2006/relationships/font" Target="fonts/BodoniModa-boldItalic.fntdata"/><Relationship Id="rId33" Type="http://schemas.openxmlformats.org/officeDocument/2006/relationships/slide" Target="slides/slide27.xml"/><Relationship Id="rId77" Type="http://schemas.openxmlformats.org/officeDocument/2006/relationships/font" Target="fonts/ProximaNova-italic.fntdata"/><Relationship Id="rId32" Type="http://schemas.openxmlformats.org/officeDocument/2006/relationships/slide" Target="slides/slide26.xml"/><Relationship Id="rId76" Type="http://schemas.openxmlformats.org/officeDocument/2006/relationships/font" Target="fonts/ProximaNova-bold.fntdata"/><Relationship Id="rId35" Type="http://schemas.openxmlformats.org/officeDocument/2006/relationships/slide" Target="slides/slide29.xml"/><Relationship Id="rId79" Type="http://schemas.openxmlformats.org/officeDocument/2006/relationships/font" Target="fonts/RobotoMedium-regular.fntdata"/><Relationship Id="rId34" Type="http://schemas.openxmlformats.org/officeDocument/2006/relationships/slide" Target="slides/slide28.xml"/><Relationship Id="rId78" Type="http://schemas.openxmlformats.org/officeDocument/2006/relationships/font" Target="fonts/ProximaNova-boldItalic.fntdata"/><Relationship Id="rId71" Type="http://schemas.openxmlformats.org/officeDocument/2006/relationships/font" Target="fonts/BodoniModa-regular.fntdata"/><Relationship Id="rId70" Type="http://schemas.openxmlformats.org/officeDocument/2006/relationships/slide" Target="slides/slide64.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slide" Target="slides/slide62.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slide" Target="slides/slide63.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RussoOne-regular.fntdata"/><Relationship Id="rId90" Type="http://schemas.openxmlformats.org/officeDocument/2006/relationships/font" Target="fonts/BebasNeue-regular.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 name="Shape 153"/>
        <p:cNvGrpSpPr/>
        <p:nvPr/>
      </p:nvGrpSpPr>
      <p:grpSpPr>
        <a:xfrm>
          <a:off x="0" y="0"/>
          <a:ext cx="0" cy="0"/>
          <a:chOff x="0" y="0"/>
          <a:chExt cx="0" cy="0"/>
        </a:xfrm>
      </p:grpSpPr>
      <p:sp>
        <p:nvSpPr>
          <p:cNvPr id="154" name="Google Shape;154;g133fad660bd_1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 name="Google Shape;155;g133fad660bd_1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 name="Shape 264"/>
        <p:cNvGrpSpPr/>
        <p:nvPr/>
      </p:nvGrpSpPr>
      <p:grpSpPr>
        <a:xfrm>
          <a:off x="0" y="0"/>
          <a:ext cx="0" cy="0"/>
          <a:chOff x="0" y="0"/>
          <a:chExt cx="0" cy="0"/>
        </a:xfrm>
      </p:grpSpPr>
      <p:sp>
        <p:nvSpPr>
          <p:cNvPr id="265" name="Google Shape;265;g21df0bfed4b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 name="Google Shape;266;g21df0bfed4b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 name="Shape 279"/>
        <p:cNvGrpSpPr/>
        <p:nvPr/>
      </p:nvGrpSpPr>
      <p:grpSpPr>
        <a:xfrm>
          <a:off x="0" y="0"/>
          <a:ext cx="0" cy="0"/>
          <a:chOff x="0" y="0"/>
          <a:chExt cx="0" cy="0"/>
        </a:xfrm>
      </p:grpSpPr>
      <p:sp>
        <p:nvSpPr>
          <p:cNvPr id="280" name="Google Shape;280;g11621753f2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 name="Google Shape;281;g11621753f2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 name="Shape 288"/>
        <p:cNvGrpSpPr/>
        <p:nvPr/>
      </p:nvGrpSpPr>
      <p:grpSpPr>
        <a:xfrm>
          <a:off x="0" y="0"/>
          <a:ext cx="0" cy="0"/>
          <a:chOff x="0" y="0"/>
          <a:chExt cx="0" cy="0"/>
        </a:xfrm>
      </p:grpSpPr>
      <p:sp>
        <p:nvSpPr>
          <p:cNvPr id="289" name="Google Shape;289;g2221ab34768_0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 name="Google Shape;290;g2221ab34768_0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 name="Shape 298"/>
        <p:cNvGrpSpPr/>
        <p:nvPr/>
      </p:nvGrpSpPr>
      <p:grpSpPr>
        <a:xfrm>
          <a:off x="0" y="0"/>
          <a:ext cx="0" cy="0"/>
          <a:chOff x="0" y="0"/>
          <a:chExt cx="0" cy="0"/>
        </a:xfrm>
      </p:grpSpPr>
      <p:sp>
        <p:nvSpPr>
          <p:cNvPr id="299" name="Google Shape;299;g21df0bfed4b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 name="Google Shape;300;g21df0bfed4b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11629f8e370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11629f8e370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 name="Shape 323"/>
        <p:cNvGrpSpPr/>
        <p:nvPr/>
      </p:nvGrpSpPr>
      <p:grpSpPr>
        <a:xfrm>
          <a:off x="0" y="0"/>
          <a:ext cx="0" cy="0"/>
          <a:chOff x="0" y="0"/>
          <a:chExt cx="0" cy="0"/>
        </a:xfrm>
      </p:grpSpPr>
      <p:sp>
        <p:nvSpPr>
          <p:cNvPr id="324" name="Google Shape;324;g2221ab34768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 name="Google Shape;325;g2221ab34768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 name="Shape 329"/>
        <p:cNvGrpSpPr/>
        <p:nvPr/>
      </p:nvGrpSpPr>
      <p:grpSpPr>
        <a:xfrm>
          <a:off x="0" y="0"/>
          <a:ext cx="0" cy="0"/>
          <a:chOff x="0" y="0"/>
          <a:chExt cx="0" cy="0"/>
        </a:xfrm>
      </p:grpSpPr>
      <p:sp>
        <p:nvSpPr>
          <p:cNvPr id="330" name="Google Shape;330;g2221ab34768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 name="Google Shape;331;g2221ab34768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 name="Shape 337"/>
        <p:cNvGrpSpPr/>
        <p:nvPr/>
      </p:nvGrpSpPr>
      <p:grpSpPr>
        <a:xfrm>
          <a:off x="0" y="0"/>
          <a:ext cx="0" cy="0"/>
          <a:chOff x="0" y="0"/>
          <a:chExt cx="0" cy="0"/>
        </a:xfrm>
      </p:grpSpPr>
      <p:sp>
        <p:nvSpPr>
          <p:cNvPr id="338" name="Google Shape;338;g21df0bfed4b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 name="Google Shape;339;g21df0bfed4b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 name="Shape 347"/>
        <p:cNvGrpSpPr/>
        <p:nvPr/>
      </p:nvGrpSpPr>
      <p:grpSpPr>
        <a:xfrm>
          <a:off x="0" y="0"/>
          <a:ext cx="0" cy="0"/>
          <a:chOff x="0" y="0"/>
          <a:chExt cx="0" cy="0"/>
        </a:xfrm>
      </p:grpSpPr>
      <p:sp>
        <p:nvSpPr>
          <p:cNvPr id="348" name="Google Shape;348;g11621753f28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 name="Google Shape;349;g11621753f28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11621753f28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11621753f28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 name="Shape 170"/>
        <p:cNvGrpSpPr/>
        <p:nvPr/>
      </p:nvGrpSpPr>
      <p:grpSpPr>
        <a:xfrm>
          <a:off x="0" y="0"/>
          <a:ext cx="0" cy="0"/>
          <a:chOff x="0" y="0"/>
          <a:chExt cx="0" cy="0"/>
        </a:xfrm>
      </p:grpSpPr>
      <p:sp>
        <p:nvSpPr>
          <p:cNvPr id="171" name="Google Shape;171;g21df0bfed4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 name="Google Shape;172;g21df0bfed4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 name="Shape 397"/>
        <p:cNvGrpSpPr/>
        <p:nvPr/>
      </p:nvGrpSpPr>
      <p:grpSpPr>
        <a:xfrm>
          <a:off x="0" y="0"/>
          <a:ext cx="0" cy="0"/>
          <a:chOff x="0" y="0"/>
          <a:chExt cx="0" cy="0"/>
        </a:xfrm>
      </p:grpSpPr>
      <p:sp>
        <p:nvSpPr>
          <p:cNvPr id="398" name="Google Shape;398;g133fad660bd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 name="Google Shape;399;g133fad660bd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 name="Shape 414"/>
        <p:cNvGrpSpPr/>
        <p:nvPr/>
      </p:nvGrpSpPr>
      <p:grpSpPr>
        <a:xfrm>
          <a:off x="0" y="0"/>
          <a:ext cx="0" cy="0"/>
          <a:chOff x="0" y="0"/>
          <a:chExt cx="0" cy="0"/>
        </a:xfrm>
      </p:grpSpPr>
      <p:sp>
        <p:nvSpPr>
          <p:cNvPr id="415" name="Google Shape;415;g11621753f28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 name="Google Shape;416;g11621753f28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 name="Shape 429"/>
        <p:cNvGrpSpPr/>
        <p:nvPr/>
      </p:nvGrpSpPr>
      <p:grpSpPr>
        <a:xfrm>
          <a:off x="0" y="0"/>
          <a:ext cx="0" cy="0"/>
          <a:chOff x="0" y="0"/>
          <a:chExt cx="0" cy="0"/>
        </a:xfrm>
      </p:grpSpPr>
      <p:sp>
        <p:nvSpPr>
          <p:cNvPr id="430" name="Google Shape;430;g133fad660bd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 name="Google Shape;431;g133fad660bd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 name="Shape 461"/>
        <p:cNvGrpSpPr/>
        <p:nvPr/>
      </p:nvGrpSpPr>
      <p:grpSpPr>
        <a:xfrm>
          <a:off x="0" y="0"/>
          <a:ext cx="0" cy="0"/>
          <a:chOff x="0" y="0"/>
          <a:chExt cx="0" cy="0"/>
        </a:xfrm>
      </p:grpSpPr>
      <p:sp>
        <p:nvSpPr>
          <p:cNvPr id="462" name="Google Shape;462;g11621753f28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3" name="Google Shape;463;g11621753f28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 name="Shape 477"/>
        <p:cNvGrpSpPr/>
        <p:nvPr/>
      </p:nvGrpSpPr>
      <p:grpSpPr>
        <a:xfrm>
          <a:off x="0" y="0"/>
          <a:ext cx="0" cy="0"/>
          <a:chOff x="0" y="0"/>
          <a:chExt cx="0" cy="0"/>
        </a:xfrm>
      </p:grpSpPr>
      <p:sp>
        <p:nvSpPr>
          <p:cNvPr id="478" name="Google Shape;478;g11629f8e370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9" name="Google Shape;479;g11629f8e370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g133fad66928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g133fad66928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 name="Shape 509"/>
        <p:cNvGrpSpPr/>
        <p:nvPr/>
      </p:nvGrpSpPr>
      <p:grpSpPr>
        <a:xfrm>
          <a:off x="0" y="0"/>
          <a:ext cx="0" cy="0"/>
          <a:chOff x="0" y="0"/>
          <a:chExt cx="0" cy="0"/>
        </a:xfrm>
      </p:grpSpPr>
      <p:sp>
        <p:nvSpPr>
          <p:cNvPr id="510" name="Google Shape;510;g133fad66928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 name="Google Shape;511;g133fad66928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 name="Shape 533"/>
        <p:cNvGrpSpPr/>
        <p:nvPr/>
      </p:nvGrpSpPr>
      <p:grpSpPr>
        <a:xfrm>
          <a:off x="0" y="0"/>
          <a:ext cx="0" cy="0"/>
          <a:chOff x="0" y="0"/>
          <a:chExt cx="0" cy="0"/>
        </a:xfrm>
      </p:grpSpPr>
      <p:sp>
        <p:nvSpPr>
          <p:cNvPr id="534" name="Google Shape;534;g133fad66928_0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 name="Google Shape;535;g133fad66928_0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 name="Shape 543"/>
        <p:cNvGrpSpPr/>
        <p:nvPr/>
      </p:nvGrpSpPr>
      <p:grpSpPr>
        <a:xfrm>
          <a:off x="0" y="0"/>
          <a:ext cx="0" cy="0"/>
          <a:chOff x="0" y="0"/>
          <a:chExt cx="0" cy="0"/>
        </a:xfrm>
      </p:grpSpPr>
      <p:sp>
        <p:nvSpPr>
          <p:cNvPr id="544" name="Google Shape;544;g133fad66928_0_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 name="Google Shape;545;g133fad66928_0_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 name="Shape 580"/>
        <p:cNvGrpSpPr/>
        <p:nvPr/>
      </p:nvGrpSpPr>
      <p:grpSpPr>
        <a:xfrm>
          <a:off x="0" y="0"/>
          <a:ext cx="0" cy="0"/>
          <a:chOff x="0" y="0"/>
          <a:chExt cx="0" cy="0"/>
        </a:xfrm>
      </p:grpSpPr>
      <p:sp>
        <p:nvSpPr>
          <p:cNvPr id="581" name="Google Shape;581;g133fad66928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 name="Google Shape;582;g133fad66928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 name="Shape 189"/>
        <p:cNvGrpSpPr/>
        <p:nvPr/>
      </p:nvGrpSpPr>
      <p:grpSpPr>
        <a:xfrm>
          <a:off x="0" y="0"/>
          <a:ext cx="0" cy="0"/>
          <a:chOff x="0" y="0"/>
          <a:chExt cx="0" cy="0"/>
        </a:xfrm>
      </p:grpSpPr>
      <p:sp>
        <p:nvSpPr>
          <p:cNvPr id="190" name="Google Shape;190;g11621753f28_0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 name="Google Shape;191;g11621753f28_0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 name="Shape 602"/>
        <p:cNvGrpSpPr/>
        <p:nvPr/>
      </p:nvGrpSpPr>
      <p:grpSpPr>
        <a:xfrm>
          <a:off x="0" y="0"/>
          <a:ext cx="0" cy="0"/>
          <a:chOff x="0" y="0"/>
          <a:chExt cx="0" cy="0"/>
        </a:xfrm>
      </p:grpSpPr>
      <p:sp>
        <p:nvSpPr>
          <p:cNvPr id="603" name="Google Shape;603;g1344c1e4e2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 name="Google Shape;604;g1344c1e4e2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 name="Shape 625"/>
        <p:cNvGrpSpPr/>
        <p:nvPr/>
      </p:nvGrpSpPr>
      <p:grpSpPr>
        <a:xfrm>
          <a:off x="0" y="0"/>
          <a:ext cx="0" cy="0"/>
          <a:chOff x="0" y="0"/>
          <a:chExt cx="0" cy="0"/>
        </a:xfrm>
      </p:grpSpPr>
      <p:sp>
        <p:nvSpPr>
          <p:cNvPr id="626" name="Google Shape;626;g11629f8e370_0_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7" name="Google Shape;627;g11629f8e370_0_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g11621753f28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 name="Google Shape;637;g11621753f28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 name="Shape 647"/>
        <p:cNvGrpSpPr/>
        <p:nvPr/>
      </p:nvGrpSpPr>
      <p:grpSpPr>
        <a:xfrm>
          <a:off x="0" y="0"/>
          <a:ext cx="0" cy="0"/>
          <a:chOff x="0" y="0"/>
          <a:chExt cx="0" cy="0"/>
        </a:xfrm>
      </p:grpSpPr>
      <p:sp>
        <p:nvSpPr>
          <p:cNvPr id="648" name="Google Shape;648;g11621753f28_0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 name="Google Shape;649;g11621753f28_0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6" name="Shape 656"/>
        <p:cNvGrpSpPr/>
        <p:nvPr/>
      </p:nvGrpSpPr>
      <p:grpSpPr>
        <a:xfrm>
          <a:off x="0" y="0"/>
          <a:ext cx="0" cy="0"/>
          <a:chOff x="0" y="0"/>
          <a:chExt cx="0" cy="0"/>
        </a:xfrm>
      </p:grpSpPr>
      <p:sp>
        <p:nvSpPr>
          <p:cNvPr id="657" name="Google Shape;657;g133fad66928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8" name="Google Shape;658;g133fad66928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 name="Shape 676"/>
        <p:cNvGrpSpPr/>
        <p:nvPr/>
      </p:nvGrpSpPr>
      <p:grpSpPr>
        <a:xfrm>
          <a:off x="0" y="0"/>
          <a:ext cx="0" cy="0"/>
          <a:chOff x="0" y="0"/>
          <a:chExt cx="0" cy="0"/>
        </a:xfrm>
      </p:grpSpPr>
      <p:sp>
        <p:nvSpPr>
          <p:cNvPr id="677" name="Google Shape;677;g133fad66928_0_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8" name="Google Shape;678;g133fad66928_0_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4" name="Shape 694"/>
        <p:cNvGrpSpPr/>
        <p:nvPr/>
      </p:nvGrpSpPr>
      <p:grpSpPr>
        <a:xfrm>
          <a:off x="0" y="0"/>
          <a:ext cx="0" cy="0"/>
          <a:chOff x="0" y="0"/>
          <a:chExt cx="0" cy="0"/>
        </a:xfrm>
      </p:grpSpPr>
      <p:sp>
        <p:nvSpPr>
          <p:cNvPr id="695" name="Google Shape;695;g11621753f28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6" name="Google Shape;696;g11621753f28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 name="Shape 708"/>
        <p:cNvGrpSpPr/>
        <p:nvPr/>
      </p:nvGrpSpPr>
      <p:grpSpPr>
        <a:xfrm>
          <a:off x="0" y="0"/>
          <a:ext cx="0" cy="0"/>
          <a:chOff x="0" y="0"/>
          <a:chExt cx="0" cy="0"/>
        </a:xfrm>
      </p:grpSpPr>
      <p:sp>
        <p:nvSpPr>
          <p:cNvPr id="709" name="Google Shape;709;g11621753f28_0_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 name="Google Shape;710;g11621753f28_0_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 name="Shape 725"/>
        <p:cNvGrpSpPr/>
        <p:nvPr/>
      </p:nvGrpSpPr>
      <p:grpSpPr>
        <a:xfrm>
          <a:off x="0" y="0"/>
          <a:ext cx="0" cy="0"/>
          <a:chOff x="0" y="0"/>
          <a:chExt cx="0" cy="0"/>
        </a:xfrm>
      </p:grpSpPr>
      <p:sp>
        <p:nvSpPr>
          <p:cNvPr id="726" name="Google Shape;726;g11621753f28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 name="Google Shape;727;g11621753f28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 name="Shape 735"/>
        <p:cNvGrpSpPr/>
        <p:nvPr/>
      </p:nvGrpSpPr>
      <p:grpSpPr>
        <a:xfrm>
          <a:off x="0" y="0"/>
          <a:ext cx="0" cy="0"/>
          <a:chOff x="0" y="0"/>
          <a:chExt cx="0" cy="0"/>
        </a:xfrm>
      </p:grpSpPr>
      <p:sp>
        <p:nvSpPr>
          <p:cNvPr id="736" name="Google Shape;736;g11621753f28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7" name="Google Shape;737;g11621753f28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 name="Shape 202"/>
        <p:cNvGrpSpPr/>
        <p:nvPr/>
      </p:nvGrpSpPr>
      <p:grpSpPr>
        <a:xfrm>
          <a:off x="0" y="0"/>
          <a:ext cx="0" cy="0"/>
          <a:chOff x="0" y="0"/>
          <a:chExt cx="0" cy="0"/>
        </a:xfrm>
      </p:grpSpPr>
      <p:sp>
        <p:nvSpPr>
          <p:cNvPr id="203" name="Google Shape;203;g2221ab34768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 name="Google Shape;204;g2221ab34768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 name="Shape 752"/>
        <p:cNvGrpSpPr/>
        <p:nvPr/>
      </p:nvGrpSpPr>
      <p:grpSpPr>
        <a:xfrm>
          <a:off x="0" y="0"/>
          <a:ext cx="0" cy="0"/>
          <a:chOff x="0" y="0"/>
          <a:chExt cx="0" cy="0"/>
        </a:xfrm>
      </p:grpSpPr>
      <p:sp>
        <p:nvSpPr>
          <p:cNvPr id="753" name="Google Shape;753;g11621753f28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 name="Google Shape;754;g11621753f28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 name="Shape 781"/>
        <p:cNvGrpSpPr/>
        <p:nvPr/>
      </p:nvGrpSpPr>
      <p:grpSpPr>
        <a:xfrm>
          <a:off x="0" y="0"/>
          <a:ext cx="0" cy="0"/>
          <a:chOff x="0" y="0"/>
          <a:chExt cx="0" cy="0"/>
        </a:xfrm>
      </p:grpSpPr>
      <p:sp>
        <p:nvSpPr>
          <p:cNvPr id="782" name="Google Shape;782;g121a8be2e95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 name="Google Shape;783;g121a8be2e95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 name="Shape 795"/>
        <p:cNvGrpSpPr/>
        <p:nvPr/>
      </p:nvGrpSpPr>
      <p:grpSpPr>
        <a:xfrm>
          <a:off x="0" y="0"/>
          <a:ext cx="0" cy="0"/>
          <a:chOff x="0" y="0"/>
          <a:chExt cx="0" cy="0"/>
        </a:xfrm>
      </p:grpSpPr>
      <p:sp>
        <p:nvSpPr>
          <p:cNvPr id="796" name="Google Shape;796;g11621753f28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7" name="Google Shape;797;g11621753f28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 name="Shape 810"/>
        <p:cNvGrpSpPr/>
        <p:nvPr/>
      </p:nvGrpSpPr>
      <p:grpSpPr>
        <a:xfrm>
          <a:off x="0" y="0"/>
          <a:ext cx="0" cy="0"/>
          <a:chOff x="0" y="0"/>
          <a:chExt cx="0" cy="0"/>
        </a:xfrm>
      </p:grpSpPr>
      <p:sp>
        <p:nvSpPr>
          <p:cNvPr id="811" name="Google Shape;811;g11629f8e370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 name="Google Shape;812;g11629f8e370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 name="Shape 824"/>
        <p:cNvGrpSpPr/>
        <p:nvPr/>
      </p:nvGrpSpPr>
      <p:grpSpPr>
        <a:xfrm>
          <a:off x="0" y="0"/>
          <a:ext cx="0" cy="0"/>
          <a:chOff x="0" y="0"/>
          <a:chExt cx="0" cy="0"/>
        </a:xfrm>
      </p:grpSpPr>
      <p:sp>
        <p:nvSpPr>
          <p:cNvPr id="825" name="Google Shape;825;g2221ab34768_0_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 name="Google Shape;826;g2221ab34768_0_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 name="Shape 856"/>
        <p:cNvGrpSpPr/>
        <p:nvPr/>
      </p:nvGrpSpPr>
      <p:grpSpPr>
        <a:xfrm>
          <a:off x="0" y="0"/>
          <a:ext cx="0" cy="0"/>
          <a:chOff x="0" y="0"/>
          <a:chExt cx="0" cy="0"/>
        </a:xfrm>
      </p:grpSpPr>
      <p:sp>
        <p:nvSpPr>
          <p:cNvPr id="857" name="Google Shape;857;g11629f8e370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 name="Google Shape;858;g11629f8e370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 name="Shape 868"/>
        <p:cNvGrpSpPr/>
        <p:nvPr/>
      </p:nvGrpSpPr>
      <p:grpSpPr>
        <a:xfrm>
          <a:off x="0" y="0"/>
          <a:ext cx="0" cy="0"/>
          <a:chOff x="0" y="0"/>
          <a:chExt cx="0" cy="0"/>
        </a:xfrm>
      </p:grpSpPr>
      <p:sp>
        <p:nvSpPr>
          <p:cNvPr id="869" name="Google Shape;869;g11629f8e370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0" name="Google Shape;870;g11629f8e370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g133fad66928_0_129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 name="Google Shape;878;g133fad66928_0_129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 name="Shape 883"/>
        <p:cNvGrpSpPr/>
        <p:nvPr/>
      </p:nvGrpSpPr>
      <p:grpSpPr>
        <a:xfrm>
          <a:off x="0" y="0"/>
          <a:ext cx="0" cy="0"/>
          <a:chOff x="0" y="0"/>
          <a:chExt cx="0" cy="0"/>
        </a:xfrm>
      </p:grpSpPr>
      <p:sp>
        <p:nvSpPr>
          <p:cNvPr id="884" name="Google Shape;884;g133fad66928_0_129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5" name="Google Shape;885;g133fad66928_0_129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 name="Shape 890"/>
        <p:cNvGrpSpPr/>
        <p:nvPr/>
      </p:nvGrpSpPr>
      <p:grpSpPr>
        <a:xfrm>
          <a:off x="0" y="0"/>
          <a:ext cx="0" cy="0"/>
          <a:chOff x="0" y="0"/>
          <a:chExt cx="0" cy="0"/>
        </a:xfrm>
      </p:grpSpPr>
      <p:sp>
        <p:nvSpPr>
          <p:cNvPr id="891" name="Google Shape;891;g133fad66928_0_12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 name="Google Shape;892;g133fad66928_0_12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 name="Shape 214"/>
        <p:cNvGrpSpPr/>
        <p:nvPr/>
      </p:nvGrpSpPr>
      <p:grpSpPr>
        <a:xfrm>
          <a:off x="0" y="0"/>
          <a:ext cx="0" cy="0"/>
          <a:chOff x="0" y="0"/>
          <a:chExt cx="0" cy="0"/>
        </a:xfrm>
      </p:grpSpPr>
      <p:sp>
        <p:nvSpPr>
          <p:cNvPr id="215" name="Google Shape;215;g2221ab34768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 name="Google Shape;216;g2221ab34768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 name="Shape 907"/>
        <p:cNvGrpSpPr/>
        <p:nvPr/>
      </p:nvGrpSpPr>
      <p:grpSpPr>
        <a:xfrm>
          <a:off x="0" y="0"/>
          <a:ext cx="0" cy="0"/>
          <a:chOff x="0" y="0"/>
          <a:chExt cx="0" cy="0"/>
        </a:xfrm>
      </p:grpSpPr>
      <p:sp>
        <p:nvSpPr>
          <p:cNvPr id="908" name="Google Shape;908;g133fad66928_0_12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9" name="Google Shape;909;g133fad66928_0_129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 name="Shape 923"/>
        <p:cNvGrpSpPr/>
        <p:nvPr/>
      </p:nvGrpSpPr>
      <p:grpSpPr>
        <a:xfrm>
          <a:off x="0" y="0"/>
          <a:ext cx="0" cy="0"/>
          <a:chOff x="0" y="0"/>
          <a:chExt cx="0" cy="0"/>
        </a:xfrm>
      </p:grpSpPr>
      <p:sp>
        <p:nvSpPr>
          <p:cNvPr id="924" name="Google Shape;924;g133fad66928_0_129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 name="Google Shape;925;g133fad66928_0_129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g133fad66928_0_13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 name="Google Shape;1262;g133fad66928_0_13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4" name="Shape 7174"/>
        <p:cNvGrpSpPr/>
        <p:nvPr/>
      </p:nvGrpSpPr>
      <p:grpSpPr>
        <a:xfrm>
          <a:off x="0" y="0"/>
          <a:ext cx="0" cy="0"/>
          <a:chOff x="0" y="0"/>
          <a:chExt cx="0" cy="0"/>
        </a:xfrm>
      </p:grpSpPr>
      <p:sp>
        <p:nvSpPr>
          <p:cNvPr id="7175" name="Google Shape;7175;g133fad66928_0_19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76" name="Google Shape;7176;g133fad66928_0_19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01" name="Shape 7601"/>
        <p:cNvGrpSpPr/>
        <p:nvPr/>
      </p:nvGrpSpPr>
      <p:grpSpPr>
        <a:xfrm>
          <a:off x="0" y="0"/>
          <a:ext cx="0" cy="0"/>
          <a:chOff x="0" y="0"/>
          <a:chExt cx="0" cy="0"/>
        </a:xfrm>
      </p:grpSpPr>
      <p:sp>
        <p:nvSpPr>
          <p:cNvPr id="7602" name="Google Shape;7602;g133fad66928_0_19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3" name="Google Shape;7603;g133fad66928_0_19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4" name="Shape 7764"/>
        <p:cNvGrpSpPr/>
        <p:nvPr/>
      </p:nvGrpSpPr>
      <p:grpSpPr>
        <a:xfrm>
          <a:off x="0" y="0"/>
          <a:ext cx="0" cy="0"/>
          <a:chOff x="0" y="0"/>
          <a:chExt cx="0" cy="0"/>
        </a:xfrm>
      </p:grpSpPr>
      <p:sp>
        <p:nvSpPr>
          <p:cNvPr id="7765" name="Google Shape;7765;g133fad66928_0_19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66" name="Google Shape;7766;g133fad66928_0_19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6" name="Shape 8166"/>
        <p:cNvGrpSpPr/>
        <p:nvPr/>
      </p:nvGrpSpPr>
      <p:grpSpPr>
        <a:xfrm>
          <a:off x="0" y="0"/>
          <a:ext cx="0" cy="0"/>
          <a:chOff x="0" y="0"/>
          <a:chExt cx="0" cy="0"/>
        </a:xfrm>
      </p:grpSpPr>
      <p:sp>
        <p:nvSpPr>
          <p:cNvPr id="8167" name="Google Shape;8167;g133fad66928_0_202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8" name="Google Shape;8168;g133fad66928_0_202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7" name="Shape 8537"/>
        <p:cNvGrpSpPr/>
        <p:nvPr/>
      </p:nvGrpSpPr>
      <p:grpSpPr>
        <a:xfrm>
          <a:off x="0" y="0"/>
          <a:ext cx="0" cy="0"/>
          <a:chOff x="0" y="0"/>
          <a:chExt cx="0" cy="0"/>
        </a:xfrm>
      </p:grpSpPr>
      <p:sp>
        <p:nvSpPr>
          <p:cNvPr id="8538" name="Google Shape;8538;g133fad66928_0_20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9" name="Google Shape;8539;g133fad66928_0_20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4" name="Shape 8914"/>
        <p:cNvGrpSpPr/>
        <p:nvPr/>
      </p:nvGrpSpPr>
      <p:grpSpPr>
        <a:xfrm>
          <a:off x="0" y="0"/>
          <a:ext cx="0" cy="0"/>
          <a:chOff x="0" y="0"/>
          <a:chExt cx="0" cy="0"/>
        </a:xfrm>
      </p:grpSpPr>
      <p:sp>
        <p:nvSpPr>
          <p:cNvPr id="8915" name="Google Shape;8915;g133fad66928_0_209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6" name="Google Shape;8916;g133fad66928_0_209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5" name="Shape 9345"/>
        <p:cNvGrpSpPr/>
        <p:nvPr/>
      </p:nvGrpSpPr>
      <p:grpSpPr>
        <a:xfrm>
          <a:off x="0" y="0"/>
          <a:ext cx="0" cy="0"/>
          <a:chOff x="0" y="0"/>
          <a:chExt cx="0" cy="0"/>
        </a:xfrm>
      </p:grpSpPr>
      <p:sp>
        <p:nvSpPr>
          <p:cNvPr id="9346" name="Google Shape;9346;g133fad66928_0_213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47" name="Google Shape;9347;g133fad66928_0_213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 name="Shape 221"/>
        <p:cNvGrpSpPr/>
        <p:nvPr/>
      </p:nvGrpSpPr>
      <p:grpSpPr>
        <a:xfrm>
          <a:off x="0" y="0"/>
          <a:ext cx="0" cy="0"/>
          <a:chOff x="0" y="0"/>
          <a:chExt cx="0" cy="0"/>
        </a:xfrm>
      </p:grpSpPr>
      <p:sp>
        <p:nvSpPr>
          <p:cNvPr id="222" name="Google Shape;222;g2221ab34768_0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 name="Google Shape;223;g2221ab34768_0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38" name="Shape 10138"/>
        <p:cNvGrpSpPr/>
        <p:nvPr/>
      </p:nvGrpSpPr>
      <p:grpSpPr>
        <a:xfrm>
          <a:off x="0" y="0"/>
          <a:ext cx="0" cy="0"/>
          <a:chOff x="0" y="0"/>
          <a:chExt cx="0" cy="0"/>
        </a:xfrm>
      </p:grpSpPr>
      <p:sp>
        <p:nvSpPr>
          <p:cNvPr id="10139" name="Google Shape;10139;g133fad66928_0_22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40" name="Google Shape;10140;g133fad66928_0_22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9" name="Shape 10879"/>
        <p:cNvGrpSpPr/>
        <p:nvPr/>
      </p:nvGrpSpPr>
      <p:grpSpPr>
        <a:xfrm>
          <a:off x="0" y="0"/>
          <a:ext cx="0" cy="0"/>
          <a:chOff x="0" y="0"/>
          <a:chExt cx="0" cy="0"/>
        </a:xfrm>
      </p:grpSpPr>
      <p:sp>
        <p:nvSpPr>
          <p:cNvPr id="10880" name="Google Shape;10880;g133fad66928_0_229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1" name="Google Shape;10881;g133fad66928_0_229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72" name="Shape 11572"/>
        <p:cNvGrpSpPr/>
        <p:nvPr/>
      </p:nvGrpSpPr>
      <p:grpSpPr>
        <a:xfrm>
          <a:off x="0" y="0"/>
          <a:ext cx="0" cy="0"/>
          <a:chOff x="0" y="0"/>
          <a:chExt cx="0" cy="0"/>
        </a:xfrm>
      </p:grpSpPr>
      <p:sp>
        <p:nvSpPr>
          <p:cNvPr id="11573" name="Google Shape;11573;g133fad66928_0_236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74" name="Google Shape;11574;g133fad66928_0_23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4" name="Shape 11874"/>
        <p:cNvGrpSpPr/>
        <p:nvPr/>
      </p:nvGrpSpPr>
      <p:grpSpPr>
        <a:xfrm>
          <a:off x="0" y="0"/>
          <a:ext cx="0" cy="0"/>
          <a:chOff x="0" y="0"/>
          <a:chExt cx="0" cy="0"/>
        </a:xfrm>
      </p:grpSpPr>
      <p:sp>
        <p:nvSpPr>
          <p:cNvPr id="11875" name="Google Shape;11875;g133fad66928_0_23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6" name="Google Shape;11876;g133fad66928_0_23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14" name="Shape 12514"/>
        <p:cNvGrpSpPr/>
        <p:nvPr/>
      </p:nvGrpSpPr>
      <p:grpSpPr>
        <a:xfrm>
          <a:off x="0" y="0"/>
          <a:ext cx="0" cy="0"/>
          <a:chOff x="0" y="0"/>
          <a:chExt cx="0" cy="0"/>
        </a:xfrm>
      </p:grpSpPr>
      <p:sp>
        <p:nvSpPr>
          <p:cNvPr id="12515" name="Google Shape;12515;g133fad66928_0_265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16" name="Google Shape;12516;g133fad66928_0_265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 name="Shape 228"/>
        <p:cNvGrpSpPr/>
        <p:nvPr/>
      </p:nvGrpSpPr>
      <p:grpSpPr>
        <a:xfrm>
          <a:off x="0" y="0"/>
          <a:ext cx="0" cy="0"/>
          <a:chOff x="0" y="0"/>
          <a:chExt cx="0" cy="0"/>
        </a:xfrm>
      </p:grpSpPr>
      <p:sp>
        <p:nvSpPr>
          <p:cNvPr id="229" name="Google Shape;229;g2221ab34768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 name="Google Shape;230;g2221ab34768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 name="Shape 236"/>
        <p:cNvGrpSpPr/>
        <p:nvPr/>
      </p:nvGrpSpPr>
      <p:grpSpPr>
        <a:xfrm>
          <a:off x="0" y="0"/>
          <a:ext cx="0" cy="0"/>
          <a:chOff x="0" y="0"/>
          <a:chExt cx="0" cy="0"/>
        </a:xfrm>
      </p:grpSpPr>
      <p:sp>
        <p:nvSpPr>
          <p:cNvPr id="237" name="Google Shape;237;g2221ab34768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 name="Google Shape;238;g2221ab34768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 name="Shape 250"/>
        <p:cNvGrpSpPr/>
        <p:nvPr/>
      </p:nvGrpSpPr>
      <p:grpSpPr>
        <a:xfrm>
          <a:off x="0" y="0"/>
          <a:ext cx="0" cy="0"/>
          <a:chOff x="0" y="0"/>
          <a:chExt cx="0" cy="0"/>
        </a:xfrm>
      </p:grpSpPr>
      <p:sp>
        <p:nvSpPr>
          <p:cNvPr id="251" name="Google Shape;251;g21df0bfed4b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 name="Google Shape;252;g21df0bfed4b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png"/><Relationship Id="rId3" Type="http://schemas.openxmlformats.org/officeDocument/2006/relationships/image" Target="../media/image5.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2260050" y="538682"/>
            <a:ext cx="4623900" cy="31833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Clr>
                <a:srgbClr val="191919"/>
              </a:buClr>
              <a:buSzPts val="5200"/>
              <a:buNone/>
              <a:defRPr sz="6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2260050" y="3851825"/>
            <a:ext cx="4623900" cy="448200"/>
          </a:xfrm>
          <a:prstGeom prst="rect">
            <a:avLst/>
          </a:prstGeom>
          <a:noFill/>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9" name="Shape 39"/>
        <p:cNvGrpSpPr/>
        <p:nvPr/>
      </p:nvGrpSpPr>
      <p:grpSpPr>
        <a:xfrm>
          <a:off x="0" y="0"/>
          <a:ext cx="0" cy="0"/>
          <a:chOff x="0" y="0"/>
          <a:chExt cx="0" cy="0"/>
        </a:xfrm>
      </p:grpSpPr>
      <p:sp>
        <p:nvSpPr>
          <p:cNvPr id="40" name="Google Shape;40;p11"/>
          <p:cNvSpPr txBox="1"/>
          <p:nvPr>
            <p:ph hasCustomPrompt="1" type="title"/>
          </p:nvPr>
        </p:nvSpPr>
        <p:spPr>
          <a:xfrm>
            <a:off x="2323025" y="1648350"/>
            <a:ext cx="4497900" cy="1172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1" name="Google Shape;41;p11"/>
          <p:cNvSpPr txBox="1"/>
          <p:nvPr>
            <p:ph idx="1" type="subTitle"/>
          </p:nvPr>
        </p:nvSpPr>
        <p:spPr>
          <a:xfrm>
            <a:off x="2323050" y="3021750"/>
            <a:ext cx="4497900" cy="47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2" name="Shape 4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43" name="Shape 43"/>
        <p:cNvGrpSpPr/>
        <p:nvPr/>
      </p:nvGrpSpPr>
      <p:grpSpPr>
        <a:xfrm>
          <a:off x="0" y="0"/>
          <a:ext cx="0" cy="0"/>
          <a:chOff x="0" y="0"/>
          <a:chExt cx="0" cy="0"/>
        </a:xfrm>
      </p:grpSpPr>
      <p:sp>
        <p:nvSpPr>
          <p:cNvPr id="44" name="Google Shape;44;p13"/>
          <p:cNvSpPr txBox="1"/>
          <p:nvPr>
            <p:ph hasCustomPrompt="1" type="title"/>
          </p:nvPr>
        </p:nvSpPr>
        <p:spPr>
          <a:xfrm>
            <a:off x="1391738" y="1190100"/>
            <a:ext cx="13500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5" name="Google Shape;45;p13"/>
          <p:cNvSpPr txBox="1"/>
          <p:nvPr>
            <p:ph idx="1" type="subTitle"/>
          </p:nvPr>
        </p:nvSpPr>
        <p:spPr>
          <a:xfrm>
            <a:off x="830075" y="2205636"/>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6" name="Google Shape;46;p13"/>
          <p:cNvSpPr txBox="1"/>
          <p:nvPr>
            <p:ph hasCustomPrompt="1" idx="2" type="title"/>
          </p:nvPr>
        </p:nvSpPr>
        <p:spPr>
          <a:xfrm>
            <a:off x="3896933" y="1190100"/>
            <a:ext cx="13503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7" name="Google Shape;47;p13"/>
          <p:cNvSpPr txBox="1"/>
          <p:nvPr>
            <p:ph idx="3" type="subTitle"/>
          </p:nvPr>
        </p:nvSpPr>
        <p:spPr>
          <a:xfrm>
            <a:off x="3335250" y="2205636"/>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8" name="Google Shape;48;p13"/>
          <p:cNvSpPr txBox="1"/>
          <p:nvPr>
            <p:ph hasCustomPrompt="1" idx="4" type="title"/>
          </p:nvPr>
        </p:nvSpPr>
        <p:spPr>
          <a:xfrm>
            <a:off x="6402133" y="1190100"/>
            <a:ext cx="13503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 name="Google Shape;49;p13"/>
          <p:cNvSpPr txBox="1"/>
          <p:nvPr>
            <p:ph idx="5" type="subTitle"/>
          </p:nvPr>
        </p:nvSpPr>
        <p:spPr>
          <a:xfrm>
            <a:off x="5840450" y="2205636"/>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 name="Google Shape;50;p13"/>
          <p:cNvSpPr txBox="1"/>
          <p:nvPr>
            <p:ph hasCustomPrompt="1" idx="6" type="title"/>
          </p:nvPr>
        </p:nvSpPr>
        <p:spPr>
          <a:xfrm>
            <a:off x="1391738" y="2991622"/>
            <a:ext cx="13500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1" name="Google Shape;51;p13"/>
          <p:cNvSpPr txBox="1"/>
          <p:nvPr>
            <p:ph idx="7" type="subTitle"/>
          </p:nvPr>
        </p:nvSpPr>
        <p:spPr>
          <a:xfrm>
            <a:off x="830075" y="4016350"/>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2" name="Google Shape;52;p13"/>
          <p:cNvSpPr txBox="1"/>
          <p:nvPr>
            <p:ph hasCustomPrompt="1" idx="8" type="title"/>
          </p:nvPr>
        </p:nvSpPr>
        <p:spPr>
          <a:xfrm>
            <a:off x="3896933" y="2991622"/>
            <a:ext cx="13503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 name="Google Shape;53;p13"/>
          <p:cNvSpPr txBox="1"/>
          <p:nvPr>
            <p:ph idx="9" type="subTitle"/>
          </p:nvPr>
        </p:nvSpPr>
        <p:spPr>
          <a:xfrm>
            <a:off x="3335250" y="4016350"/>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4" name="Google Shape;54;p13"/>
          <p:cNvSpPr txBox="1"/>
          <p:nvPr>
            <p:ph hasCustomPrompt="1" idx="13" type="title"/>
          </p:nvPr>
        </p:nvSpPr>
        <p:spPr>
          <a:xfrm>
            <a:off x="6402133" y="2991622"/>
            <a:ext cx="1350300" cy="52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 name="Google Shape;55;p13"/>
          <p:cNvSpPr txBox="1"/>
          <p:nvPr>
            <p:ph idx="14" type="subTitle"/>
          </p:nvPr>
        </p:nvSpPr>
        <p:spPr>
          <a:xfrm>
            <a:off x="5840450" y="4016350"/>
            <a:ext cx="2473500" cy="484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6" name="Google Shape;56;p13"/>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7" name="Google Shape;57;p13"/>
          <p:cNvSpPr txBox="1"/>
          <p:nvPr>
            <p:ph idx="16" type="subTitle"/>
          </p:nvPr>
        </p:nvSpPr>
        <p:spPr>
          <a:xfrm>
            <a:off x="830075" y="1774225"/>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8" name="Google Shape;58;p13"/>
          <p:cNvSpPr txBox="1"/>
          <p:nvPr>
            <p:ph idx="17" type="subTitle"/>
          </p:nvPr>
        </p:nvSpPr>
        <p:spPr>
          <a:xfrm>
            <a:off x="3335250" y="1774225"/>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9" name="Google Shape;59;p13"/>
          <p:cNvSpPr txBox="1"/>
          <p:nvPr>
            <p:ph idx="18" type="subTitle"/>
          </p:nvPr>
        </p:nvSpPr>
        <p:spPr>
          <a:xfrm>
            <a:off x="5840450" y="1774225"/>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0" name="Google Shape;60;p13"/>
          <p:cNvSpPr txBox="1"/>
          <p:nvPr>
            <p:ph idx="19" type="subTitle"/>
          </p:nvPr>
        </p:nvSpPr>
        <p:spPr>
          <a:xfrm>
            <a:off x="830075" y="3580350"/>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1" name="Google Shape;61;p13"/>
          <p:cNvSpPr txBox="1"/>
          <p:nvPr>
            <p:ph idx="20" type="subTitle"/>
          </p:nvPr>
        </p:nvSpPr>
        <p:spPr>
          <a:xfrm>
            <a:off x="3335250" y="3580350"/>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2" name="Google Shape;62;p13"/>
          <p:cNvSpPr txBox="1"/>
          <p:nvPr>
            <p:ph idx="21" type="subTitle"/>
          </p:nvPr>
        </p:nvSpPr>
        <p:spPr>
          <a:xfrm>
            <a:off x="5840450" y="3580350"/>
            <a:ext cx="2473500" cy="431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63" name="Shape 63"/>
        <p:cNvGrpSpPr/>
        <p:nvPr/>
      </p:nvGrpSpPr>
      <p:grpSpPr>
        <a:xfrm>
          <a:off x="0" y="0"/>
          <a:ext cx="0" cy="0"/>
          <a:chOff x="0" y="0"/>
          <a:chExt cx="0" cy="0"/>
        </a:xfrm>
      </p:grpSpPr>
      <p:sp>
        <p:nvSpPr>
          <p:cNvPr id="64" name="Google Shape;64;p14"/>
          <p:cNvSpPr txBox="1"/>
          <p:nvPr>
            <p:ph type="title"/>
          </p:nvPr>
        </p:nvSpPr>
        <p:spPr>
          <a:xfrm>
            <a:off x="2370600" y="3205000"/>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000">
                <a:solidFill>
                  <a:schemeClr val="dk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65" name="Google Shape;65;p14"/>
          <p:cNvSpPr txBox="1"/>
          <p:nvPr>
            <p:ph idx="1" type="subTitle"/>
          </p:nvPr>
        </p:nvSpPr>
        <p:spPr>
          <a:xfrm>
            <a:off x="1952700" y="1406600"/>
            <a:ext cx="5399700" cy="1434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500"/>
              <a:buNone/>
              <a:defRPr sz="2500">
                <a:solidFill>
                  <a:schemeClr val="dk1"/>
                </a:solidFill>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66" name="Shape 66"/>
        <p:cNvGrpSpPr/>
        <p:nvPr/>
      </p:nvGrpSpPr>
      <p:grpSpPr>
        <a:xfrm>
          <a:off x="0" y="0"/>
          <a:ext cx="0" cy="0"/>
          <a:chOff x="0" y="0"/>
          <a:chExt cx="0" cy="0"/>
        </a:xfrm>
      </p:grpSpPr>
      <p:sp>
        <p:nvSpPr>
          <p:cNvPr id="67" name="Google Shape;67;p1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68" name="Google Shape;68;p15"/>
          <p:cNvPicPr preferRelativeResize="0"/>
          <p:nvPr/>
        </p:nvPicPr>
        <p:blipFill>
          <a:blip r:embed="rId2">
            <a:alphaModFix/>
          </a:blip>
          <a:stretch>
            <a:fillRect/>
          </a:stretch>
        </p:blipFill>
        <p:spPr>
          <a:xfrm flipH="1" rot="-3473079">
            <a:off x="40950" y="-124975"/>
            <a:ext cx="962526" cy="1212474"/>
          </a:xfrm>
          <a:prstGeom prst="rect">
            <a:avLst/>
          </a:prstGeom>
          <a:noFill/>
          <a:ln>
            <a:noFill/>
          </a:ln>
        </p:spPr>
      </p:pic>
      <p:pic>
        <p:nvPicPr>
          <p:cNvPr id="69" name="Google Shape;69;p15"/>
          <p:cNvPicPr preferRelativeResize="0"/>
          <p:nvPr/>
        </p:nvPicPr>
        <p:blipFill>
          <a:blip r:embed="rId3">
            <a:alphaModFix/>
          </a:blip>
          <a:stretch>
            <a:fillRect/>
          </a:stretch>
        </p:blipFill>
        <p:spPr>
          <a:xfrm rot="-5807868">
            <a:off x="7938121" y="234827"/>
            <a:ext cx="1440510" cy="985469"/>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3_1">
    <p:spTree>
      <p:nvGrpSpPr>
        <p:cNvPr id="70" name="Shape 70"/>
        <p:cNvGrpSpPr/>
        <p:nvPr/>
      </p:nvGrpSpPr>
      <p:grpSpPr>
        <a:xfrm>
          <a:off x="0" y="0"/>
          <a:ext cx="0" cy="0"/>
          <a:chOff x="0" y="0"/>
          <a:chExt cx="0" cy="0"/>
        </a:xfrm>
      </p:grpSpPr>
      <p:sp>
        <p:nvSpPr>
          <p:cNvPr id="71" name="Google Shape;71;p1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72" name="Google Shape;72;p16"/>
          <p:cNvPicPr preferRelativeResize="0"/>
          <p:nvPr/>
        </p:nvPicPr>
        <p:blipFill>
          <a:blip r:embed="rId2">
            <a:alphaModFix/>
          </a:blip>
          <a:stretch>
            <a:fillRect/>
          </a:stretch>
        </p:blipFill>
        <p:spPr>
          <a:xfrm flipH="1" rot="-3828477">
            <a:off x="-371651" y="379450"/>
            <a:ext cx="1795075" cy="940276"/>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3_1_1">
    <p:spTree>
      <p:nvGrpSpPr>
        <p:cNvPr id="73" name="Shape 73"/>
        <p:cNvGrpSpPr/>
        <p:nvPr/>
      </p:nvGrpSpPr>
      <p:grpSpPr>
        <a:xfrm>
          <a:off x="0" y="0"/>
          <a:ext cx="0" cy="0"/>
          <a:chOff x="0" y="0"/>
          <a:chExt cx="0" cy="0"/>
        </a:xfrm>
      </p:grpSpPr>
      <p:sp>
        <p:nvSpPr>
          <p:cNvPr id="74" name="Google Shape;74;p1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75" name="Google Shape;75;p17"/>
          <p:cNvPicPr preferRelativeResize="0"/>
          <p:nvPr/>
        </p:nvPicPr>
        <p:blipFill>
          <a:blip r:embed="rId2">
            <a:alphaModFix/>
          </a:blip>
          <a:stretch>
            <a:fillRect/>
          </a:stretch>
        </p:blipFill>
        <p:spPr>
          <a:xfrm flipH="1" rot="-7895406">
            <a:off x="195226" y="3487598"/>
            <a:ext cx="1701051" cy="1571676"/>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76" name="Shape 76"/>
        <p:cNvGrpSpPr/>
        <p:nvPr/>
      </p:nvGrpSpPr>
      <p:grpSpPr>
        <a:xfrm>
          <a:off x="0" y="0"/>
          <a:ext cx="0" cy="0"/>
          <a:chOff x="0" y="0"/>
          <a:chExt cx="0" cy="0"/>
        </a:xfrm>
      </p:grpSpPr>
      <p:sp>
        <p:nvSpPr>
          <p:cNvPr id="77" name="Google Shape;77;p18"/>
          <p:cNvSpPr txBox="1"/>
          <p:nvPr>
            <p:ph idx="1" type="subTitle"/>
          </p:nvPr>
        </p:nvSpPr>
        <p:spPr>
          <a:xfrm>
            <a:off x="5214636" y="3224546"/>
            <a:ext cx="2610000" cy="103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 name="Google Shape;78;p18"/>
          <p:cNvSpPr txBox="1"/>
          <p:nvPr>
            <p:ph type="title"/>
          </p:nvPr>
        </p:nvSpPr>
        <p:spPr>
          <a:xfrm>
            <a:off x="5214624" y="2103725"/>
            <a:ext cx="2610000" cy="11208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_1_1_1_1">
    <p:spTree>
      <p:nvGrpSpPr>
        <p:cNvPr id="79" name="Shape 79"/>
        <p:cNvGrpSpPr/>
        <p:nvPr/>
      </p:nvGrpSpPr>
      <p:grpSpPr>
        <a:xfrm>
          <a:off x="0" y="0"/>
          <a:ext cx="0" cy="0"/>
          <a:chOff x="0" y="0"/>
          <a:chExt cx="0" cy="0"/>
        </a:xfrm>
      </p:grpSpPr>
      <p:sp>
        <p:nvSpPr>
          <p:cNvPr id="80" name="Google Shape;80;p19"/>
          <p:cNvSpPr txBox="1"/>
          <p:nvPr>
            <p:ph type="title"/>
          </p:nvPr>
        </p:nvSpPr>
        <p:spPr>
          <a:xfrm>
            <a:off x="720000" y="2075950"/>
            <a:ext cx="4223700" cy="16758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1" name="Google Shape;81;p19"/>
          <p:cNvSpPr txBox="1"/>
          <p:nvPr>
            <p:ph idx="1" type="subTitle"/>
          </p:nvPr>
        </p:nvSpPr>
        <p:spPr>
          <a:xfrm>
            <a:off x="720000" y="3899900"/>
            <a:ext cx="4223700" cy="70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82" name="Shape 82"/>
        <p:cNvGrpSpPr/>
        <p:nvPr/>
      </p:nvGrpSpPr>
      <p:grpSpPr>
        <a:xfrm>
          <a:off x="0" y="0"/>
          <a:ext cx="0" cy="0"/>
          <a:chOff x="0" y="0"/>
          <a:chExt cx="0" cy="0"/>
        </a:xfrm>
      </p:grpSpPr>
      <p:sp>
        <p:nvSpPr>
          <p:cNvPr id="83" name="Google Shape;83;p20"/>
          <p:cNvSpPr txBox="1"/>
          <p:nvPr>
            <p:ph idx="1" type="subTitle"/>
          </p:nvPr>
        </p:nvSpPr>
        <p:spPr>
          <a:xfrm>
            <a:off x="717550" y="1247200"/>
            <a:ext cx="3846300" cy="432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4" name="Google Shape;84;p20"/>
          <p:cNvSpPr txBox="1"/>
          <p:nvPr>
            <p:ph idx="2" type="subTitle"/>
          </p:nvPr>
        </p:nvSpPr>
        <p:spPr>
          <a:xfrm>
            <a:off x="4580150" y="1247200"/>
            <a:ext cx="3846300" cy="4320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5" name="Google Shape;85;p20"/>
          <p:cNvSpPr txBox="1"/>
          <p:nvPr>
            <p:ph idx="3" type="subTitle"/>
          </p:nvPr>
        </p:nvSpPr>
        <p:spPr>
          <a:xfrm>
            <a:off x="717550" y="1755500"/>
            <a:ext cx="3846300" cy="285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2"/>
              </a:buClr>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86" name="Google Shape;86;p20"/>
          <p:cNvSpPr txBox="1"/>
          <p:nvPr>
            <p:ph idx="4" type="subTitle"/>
          </p:nvPr>
        </p:nvSpPr>
        <p:spPr>
          <a:xfrm>
            <a:off x="4580150" y="1755500"/>
            <a:ext cx="3846300" cy="285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2"/>
              </a:buClr>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87" name="Google Shape;87;p2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88" name="Google Shape;88;p20"/>
          <p:cNvPicPr preferRelativeResize="0"/>
          <p:nvPr/>
        </p:nvPicPr>
        <p:blipFill>
          <a:blip r:embed="rId2">
            <a:alphaModFix/>
          </a:blip>
          <a:stretch>
            <a:fillRect/>
          </a:stretch>
        </p:blipFill>
        <p:spPr>
          <a:xfrm rot="3828477">
            <a:off x="7623449" y="427400"/>
            <a:ext cx="1795075" cy="940276"/>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2184838" y="1668227"/>
            <a:ext cx="4774200" cy="841800"/>
          </a:xfrm>
          <a:prstGeom prst="rect">
            <a:avLst/>
          </a:prstGeom>
        </p:spPr>
        <p:txBody>
          <a:bodyPr anchorCtr="0" anchor="b" bIns="91425" lIns="91425" spcFirstLastPara="1" rIns="91425" wrap="square" tIns="91425">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hasCustomPrompt="1" idx="2" type="title"/>
          </p:nvPr>
        </p:nvSpPr>
        <p:spPr>
          <a:xfrm>
            <a:off x="2996488" y="651100"/>
            <a:ext cx="31509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l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 name="Google Shape;14;p3"/>
          <p:cNvSpPr txBox="1"/>
          <p:nvPr>
            <p:ph idx="1" type="subTitle"/>
          </p:nvPr>
        </p:nvSpPr>
        <p:spPr>
          <a:xfrm>
            <a:off x="2335638" y="2597100"/>
            <a:ext cx="4473000" cy="5010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89" name="Shape 89"/>
        <p:cNvGrpSpPr/>
        <p:nvPr/>
      </p:nvGrpSpPr>
      <p:grpSpPr>
        <a:xfrm>
          <a:off x="0" y="0"/>
          <a:ext cx="0" cy="0"/>
          <a:chOff x="0" y="0"/>
          <a:chExt cx="0" cy="0"/>
        </a:xfrm>
      </p:grpSpPr>
      <p:sp>
        <p:nvSpPr>
          <p:cNvPr id="90" name="Google Shape;90;p21"/>
          <p:cNvSpPr txBox="1"/>
          <p:nvPr>
            <p:ph idx="1" type="subTitle"/>
          </p:nvPr>
        </p:nvSpPr>
        <p:spPr>
          <a:xfrm>
            <a:off x="982725" y="1139388"/>
            <a:ext cx="5142900" cy="3876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91" name="Google Shape;91;p21"/>
          <p:cNvSpPr txBox="1"/>
          <p:nvPr>
            <p:ph idx="2" type="subTitle"/>
          </p:nvPr>
        </p:nvSpPr>
        <p:spPr>
          <a:xfrm>
            <a:off x="982725" y="1527039"/>
            <a:ext cx="5142900" cy="63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2" name="Google Shape;92;p21"/>
          <p:cNvSpPr txBox="1"/>
          <p:nvPr>
            <p:ph idx="3" type="subTitle"/>
          </p:nvPr>
        </p:nvSpPr>
        <p:spPr>
          <a:xfrm>
            <a:off x="982725" y="2749770"/>
            <a:ext cx="5142900" cy="63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3" name="Google Shape;93;p21"/>
          <p:cNvSpPr txBox="1"/>
          <p:nvPr>
            <p:ph idx="4" type="subTitle"/>
          </p:nvPr>
        </p:nvSpPr>
        <p:spPr>
          <a:xfrm>
            <a:off x="982725" y="3972500"/>
            <a:ext cx="5142900" cy="63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4" name="Google Shape;94;p21"/>
          <p:cNvSpPr txBox="1"/>
          <p:nvPr>
            <p:ph idx="5" type="subTitle"/>
          </p:nvPr>
        </p:nvSpPr>
        <p:spPr>
          <a:xfrm>
            <a:off x="982725" y="2362115"/>
            <a:ext cx="5142900" cy="3876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95" name="Google Shape;95;p21"/>
          <p:cNvSpPr txBox="1"/>
          <p:nvPr>
            <p:ph idx="6" type="subTitle"/>
          </p:nvPr>
        </p:nvSpPr>
        <p:spPr>
          <a:xfrm>
            <a:off x="982725" y="3584843"/>
            <a:ext cx="5142900" cy="3876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96" name="Google Shape;96;p2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97" name="Shape 97"/>
        <p:cNvGrpSpPr/>
        <p:nvPr/>
      </p:nvGrpSpPr>
      <p:grpSpPr>
        <a:xfrm>
          <a:off x="0" y="0"/>
          <a:ext cx="0" cy="0"/>
          <a:chOff x="0" y="0"/>
          <a:chExt cx="0" cy="0"/>
        </a:xfrm>
      </p:grpSpPr>
      <p:sp>
        <p:nvSpPr>
          <p:cNvPr id="98" name="Google Shape;98;p2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9" name="Google Shape;99;p22"/>
          <p:cNvSpPr txBox="1"/>
          <p:nvPr>
            <p:ph idx="1" type="subTitle"/>
          </p:nvPr>
        </p:nvSpPr>
        <p:spPr>
          <a:xfrm>
            <a:off x="715100" y="2579425"/>
            <a:ext cx="2199000" cy="4176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00" name="Google Shape;100;p22"/>
          <p:cNvSpPr txBox="1"/>
          <p:nvPr>
            <p:ph idx="2" type="subTitle"/>
          </p:nvPr>
        </p:nvSpPr>
        <p:spPr>
          <a:xfrm>
            <a:off x="715100" y="2997001"/>
            <a:ext cx="219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 name="Google Shape;101;p22"/>
          <p:cNvSpPr txBox="1"/>
          <p:nvPr>
            <p:ph idx="3" type="subTitle"/>
          </p:nvPr>
        </p:nvSpPr>
        <p:spPr>
          <a:xfrm>
            <a:off x="6229887" y="2997187"/>
            <a:ext cx="219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2" name="Google Shape;102;p22"/>
          <p:cNvSpPr txBox="1"/>
          <p:nvPr>
            <p:ph idx="4" type="subTitle"/>
          </p:nvPr>
        </p:nvSpPr>
        <p:spPr>
          <a:xfrm>
            <a:off x="3472500" y="2996999"/>
            <a:ext cx="2199000" cy="87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3" name="Google Shape;103;p22"/>
          <p:cNvSpPr txBox="1"/>
          <p:nvPr>
            <p:ph idx="5" type="subTitle"/>
          </p:nvPr>
        </p:nvSpPr>
        <p:spPr>
          <a:xfrm>
            <a:off x="6229887" y="2579425"/>
            <a:ext cx="2199000" cy="4176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04" name="Google Shape;104;p22"/>
          <p:cNvSpPr txBox="1"/>
          <p:nvPr>
            <p:ph idx="6" type="subTitle"/>
          </p:nvPr>
        </p:nvSpPr>
        <p:spPr>
          <a:xfrm>
            <a:off x="3472500" y="2579427"/>
            <a:ext cx="2199000" cy="4176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pic>
        <p:nvPicPr>
          <p:cNvPr id="105" name="Google Shape;105;p22"/>
          <p:cNvPicPr preferRelativeResize="0"/>
          <p:nvPr/>
        </p:nvPicPr>
        <p:blipFill>
          <a:blip r:embed="rId2">
            <a:alphaModFix/>
          </a:blip>
          <a:stretch>
            <a:fillRect/>
          </a:stretch>
        </p:blipFill>
        <p:spPr>
          <a:xfrm flipH="1" rot="4296901">
            <a:off x="342364" y="3583166"/>
            <a:ext cx="1422450" cy="1820524"/>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06" name="Shape 106"/>
        <p:cNvGrpSpPr/>
        <p:nvPr/>
      </p:nvGrpSpPr>
      <p:grpSpPr>
        <a:xfrm>
          <a:off x="0" y="0"/>
          <a:ext cx="0" cy="0"/>
          <a:chOff x="0" y="0"/>
          <a:chExt cx="0" cy="0"/>
        </a:xfrm>
      </p:grpSpPr>
      <p:sp>
        <p:nvSpPr>
          <p:cNvPr id="107" name="Google Shape;107;p23"/>
          <p:cNvSpPr txBox="1"/>
          <p:nvPr>
            <p:ph idx="1" type="subTitle"/>
          </p:nvPr>
        </p:nvSpPr>
        <p:spPr>
          <a:xfrm>
            <a:off x="1539464" y="1389150"/>
            <a:ext cx="25752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08" name="Google Shape;108;p23"/>
          <p:cNvSpPr txBox="1"/>
          <p:nvPr>
            <p:ph idx="2" type="subTitle"/>
          </p:nvPr>
        </p:nvSpPr>
        <p:spPr>
          <a:xfrm>
            <a:off x="1539463" y="1769269"/>
            <a:ext cx="2575200" cy="7962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9" name="Google Shape;109;p23"/>
          <p:cNvSpPr txBox="1"/>
          <p:nvPr>
            <p:ph idx="3" type="subTitle"/>
          </p:nvPr>
        </p:nvSpPr>
        <p:spPr>
          <a:xfrm>
            <a:off x="5029337" y="1769269"/>
            <a:ext cx="2575200" cy="7962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0" name="Google Shape;110;p23"/>
          <p:cNvSpPr txBox="1"/>
          <p:nvPr>
            <p:ph idx="4" type="subTitle"/>
          </p:nvPr>
        </p:nvSpPr>
        <p:spPr>
          <a:xfrm>
            <a:off x="1539463" y="3329100"/>
            <a:ext cx="2575200" cy="7962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1" name="Google Shape;111;p23"/>
          <p:cNvSpPr txBox="1"/>
          <p:nvPr>
            <p:ph idx="5" type="subTitle"/>
          </p:nvPr>
        </p:nvSpPr>
        <p:spPr>
          <a:xfrm>
            <a:off x="5029337" y="3329100"/>
            <a:ext cx="2575200" cy="7962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 name="Google Shape;112;p2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3" name="Google Shape;113;p23"/>
          <p:cNvSpPr txBox="1"/>
          <p:nvPr>
            <p:ph idx="6" type="subTitle"/>
          </p:nvPr>
        </p:nvSpPr>
        <p:spPr>
          <a:xfrm>
            <a:off x="1539464" y="2949003"/>
            <a:ext cx="25752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14" name="Google Shape;114;p23"/>
          <p:cNvSpPr txBox="1"/>
          <p:nvPr>
            <p:ph idx="7" type="subTitle"/>
          </p:nvPr>
        </p:nvSpPr>
        <p:spPr>
          <a:xfrm>
            <a:off x="5029337" y="1389150"/>
            <a:ext cx="25752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15" name="Google Shape;115;p23"/>
          <p:cNvSpPr txBox="1"/>
          <p:nvPr>
            <p:ph idx="8" type="subTitle"/>
          </p:nvPr>
        </p:nvSpPr>
        <p:spPr>
          <a:xfrm>
            <a:off x="5029337" y="2949003"/>
            <a:ext cx="25752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16" name="Shape 116"/>
        <p:cNvGrpSpPr/>
        <p:nvPr/>
      </p:nvGrpSpPr>
      <p:grpSpPr>
        <a:xfrm>
          <a:off x="0" y="0"/>
          <a:ext cx="0" cy="0"/>
          <a:chOff x="0" y="0"/>
          <a:chExt cx="0" cy="0"/>
        </a:xfrm>
      </p:grpSpPr>
      <p:sp>
        <p:nvSpPr>
          <p:cNvPr id="117" name="Google Shape;117;p24"/>
          <p:cNvSpPr txBox="1"/>
          <p:nvPr>
            <p:ph idx="1" type="subTitle"/>
          </p:nvPr>
        </p:nvSpPr>
        <p:spPr>
          <a:xfrm>
            <a:off x="717495" y="1440175"/>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18" name="Google Shape;118;p24"/>
          <p:cNvSpPr txBox="1"/>
          <p:nvPr>
            <p:ph idx="2" type="subTitle"/>
          </p:nvPr>
        </p:nvSpPr>
        <p:spPr>
          <a:xfrm>
            <a:off x="717494" y="1820299"/>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9" name="Google Shape;119;p24"/>
          <p:cNvSpPr txBox="1"/>
          <p:nvPr>
            <p:ph idx="3" type="subTitle"/>
          </p:nvPr>
        </p:nvSpPr>
        <p:spPr>
          <a:xfrm>
            <a:off x="3437700" y="1820299"/>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 name="Google Shape;120;p24"/>
          <p:cNvSpPr txBox="1"/>
          <p:nvPr>
            <p:ph idx="4" type="subTitle"/>
          </p:nvPr>
        </p:nvSpPr>
        <p:spPr>
          <a:xfrm>
            <a:off x="717494" y="3364075"/>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 name="Google Shape;121;p24"/>
          <p:cNvSpPr txBox="1"/>
          <p:nvPr>
            <p:ph idx="5" type="subTitle"/>
          </p:nvPr>
        </p:nvSpPr>
        <p:spPr>
          <a:xfrm>
            <a:off x="3437700" y="3364075"/>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 name="Google Shape;122;p2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3" name="Google Shape;123;p24"/>
          <p:cNvSpPr txBox="1"/>
          <p:nvPr>
            <p:ph idx="6" type="subTitle"/>
          </p:nvPr>
        </p:nvSpPr>
        <p:spPr>
          <a:xfrm>
            <a:off x="717495" y="2983978"/>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24" name="Google Shape;124;p24"/>
          <p:cNvSpPr txBox="1"/>
          <p:nvPr>
            <p:ph idx="7" type="subTitle"/>
          </p:nvPr>
        </p:nvSpPr>
        <p:spPr>
          <a:xfrm>
            <a:off x="3437700" y="1440175"/>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25" name="Google Shape;125;p24"/>
          <p:cNvSpPr txBox="1"/>
          <p:nvPr>
            <p:ph idx="8" type="subTitle"/>
          </p:nvPr>
        </p:nvSpPr>
        <p:spPr>
          <a:xfrm>
            <a:off x="3437700" y="2983978"/>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26" name="Google Shape;126;p24"/>
          <p:cNvSpPr txBox="1"/>
          <p:nvPr>
            <p:ph idx="9" type="subTitle"/>
          </p:nvPr>
        </p:nvSpPr>
        <p:spPr>
          <a:xfrm>
            <a:off x="6157906" y="1820299"/>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7" name="Google Shape;127;p24"/>
          <p:cNvSpPr txBox="1"/>
          <p:nvPr>
            <p:ph idx="13" type="subTitle"/>
          </p:nvPr>
        </p:nvSpPr>
        <p:spPr>
          <a:xfrm>
            <a:off x="6157906" y="3364075"/>
            <a:ext cx="2268600" cy="6825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8" name="Google Shape;128;p24"/>
          <p:cNvSpPr txBox="1"/>
          <p:nvPr>
            <p:ph idx="14" type="subTitle"/>
          </p:nvPr>
        </p:nvSpPr>
        <p:spPr>
          <a:xfrm>
            <a:off x="6157906" y="1440175"/>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29" name="Google Shape;129;p24"/>
          <p:cNvSpPr txBox="1"/>
          <p:nvPr>
            <p:ph idx="15" type="subTitle"/>
          </p:nvPr>
        </p:nvSpPr>
        <p:spPr>
          <a:xfrm>
            <a:off x="6157906" y="2983978"/>
            <a:ext cx="2268600" cy="3801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30" name="Shape 130"/>
        <p:cNvGrpSpPr/>
        <p:nvPr/>
      </p:nvGrpSpPr>
      <p:grpSpPr>
        <a:xfrm>
          <a:off x="0" y="0"/>
          <a:ext cx="0" cy="0"/>
          <a:chOff x="0" y="0"/>
          <a:chExt cx="0" cy="0"/>
        </a:xfrm>
      </p:grpSpPr>
      <p:sp>
        <p:nvSpPr>
          <p:cNvPr id="131" name="Google Shape;131;p25"/>
          <p:cNvSpPr txBox="1"/>
          <p:nvPr>
            <p:ph hasCustomPrompt="1" type="title"/>
          </p:nvPr>
        </p:nvSpPr>
        <p:spPr>
          <a:xfrm>
            <a:off x="2003200" y="540000"/>
            <a:ext cx="5137500" cy="828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2" name="Google Shape;132;p25"/>
          <p:cNvSpPr txBox="1"/>
          <p:nvPr>
            <p:ph idx="1" type="subTitle"/>
          </p:nvPr>
        </p:nvSpPr>
        <p:spPr>
          <a:xfrm>
            <a:off x="2003200" y="1368302"/>
            <a:ext cx="513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 name="Google Shape;133;p25"/>
          <p:cNvSpPr txBox="1"/>
          <p:nvPr>
            <p:ph hasCustomPrompt="1" idx="2" type="title"/>
          </p:nvPr>
        </p:nvSpPr>
        <p:spPr>
          <a:xfrm>
            <a:off x="2003200" y="1932642"/>
            <a:ext cx="5137500" cy="828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4" name="Google Shape;134;p25"/>
          <p:cNvSpPr txBox="1"/>
          <p:nvPr>
            <p:ph idx="3" type="subTitle"/>
          </p:nvPr>
        </p:nvSpPr>
        <p:spPr>
          <a:xfrm>
            <a:off x="2003200" y="2760944"/>
            <a:ext cx="513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5" name="Google Shape;135;p25"/>
          <p:cNvSpPr txBox="1"/>
          <p:nvPr>
            <p:ph hasCustomPrompt="1" idx="4" type="title"/>
          </p:nvPr>
        </p:nvSpPr>
        <p:spPr>
          <a:xfrm>
            <a:off x="2003200" y="3325296"/>
            <a:ext cx="5137500" cy="828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36" name="Google Shape;136;p25"/>
          <p:cNvSpPr txBox="1"/>
          <p:nvPr>
            <p:ph idx="5" type="subTitle"/>
          </p:nvPr>
        </p:nvSpPr>
        <p:spPr>
          <a:xfrm>
            <a:off x="2003200" y="4153599"/>
            <a:ext cx="513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37" name="Shape 137"/>
        <p:cNvGrpSpPr/>
        <p:nvPr/>
      </p:nvGrpSpPr>
      <p:grpSpPr>
        <a:xfrm>
          <a:off x="0" y="0"/>
          <a:ext cx="0" cy="0"/>
          <a:chOff x="0" y="0"/>
          <a:chExt cx="0" cy="0"/>
        </a:xfrm>
      </p:grpSpPr>
      <p:sp>
        <p:nvSpPr>
          <p:cNvPr id="138" name="Google Shape;138;p26"/>
          <p:cNvSpPr txBox="1"/>
          <p:nvPr>
            <p:ph type="ctrTitle"/>
          </p:nvPr>
        </p:nvSpPr>
        <p:spPr>
          <a:xfrm>
            <a:off x="2425050" y="535000"/>
            <a:ext cx="4293900" cy="930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39" name="Google Shape;139;p26"/>
          <p:cNvSpPr txBox="1"/>
          <p:nvPr>
            <p:ph idx="1" type="subTitle"/>
          </p:nvPr>
        </p:nvSpPr>
        <p:spPr>
          <a:xfrm>
            <a:off x="2425050" y="1465425"/>
            <a:ext cx="4293900" cy="11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40" name="Google Shape;140;p26"/>
          <p:cNvSpPr txBox="1"/>
          <p:nvPr/>
        </p:nvSpPr>
        <p:spPr>
          <a:xfrm>
            <a:off x="2132025" y="3702650"/>
            <a:ext cx="4880100" cy="482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1"/>
                </a:solidFill>
                <a:latin typeface="Overpass"/>
                <a:ea typeface="Overpass"/>
                <a:cs typeface="Overpass"/>
                <a:sym typeface="Overpass"/>
              </a:rPr>
              <a:t>CREDITS: This presentation template was created by </a:t>
            </a:r>
            <a:r>
              <a:rPr b="1" lang="en" sz="1200">
                <a:solidFill>
                  <a:schemeClr val="dk1"/>
                </a:solidFill>
                <a:uFill>
                  <a:noFill/>
                </a:uFill>
                <a:latin typeface="Overpass"/>
                <a:ea typeface="Overpass"/>
                <a:cs typeface="Overpass"/>
                <a:sym typeface="Overpass"/>
                <a:hlinkClick r:id="rId2">
                  <a:extLst>
                    <a:ext uri="{A12FA001-AC4F-418D-AE19-62706E023703}">
                      <ahyp:hlinkClr val="tx"/>
                    </a:ext>
                  </a:extLst>
                </a:hlinkClick>
              </a:rPr>
              <a:t>Slidesgo</a:t>
            </a:r>
            <a:r>
              <a:rPr lang="en" sz="1200">
                <a:solidFill>
                  <a:schemeClr val="dk1"/>
                </a:solidFill>
                <a:latin typeface="Overpass"/>
                <a:ea typeface="Overpass"/>
                <a:cs typeface="Overpass"/>
                <a:sym typeface="Overpass"/>
              </a:rPr>
              <a:t>, including icons by </a:t>
            </a:r>
            <a:r>
              <a:rPr b="1" lang="en" sz="1200">
                <a:solidFill>
                  <a:schemeClr val="dk1"/>
                </a:solidFill>
                <a:uFill>
                  <a:noFill/>
                </a:uFill>
                <a:latin typeface="Overpass"/>
                <a:ea typeface="Overpass"/>
                <a:cs typeface="Overpass"/>
                <a:sym typeface="Overpass"/>
                <a:hlinkClick r:id="rId3">
                  <a:extLst>
                    <a:ext uri="{A12FA001-AC4F-418D-AE19-62706E023703}">
                      <ahyp:hlinkClr val="tx"/>
                    </a:ext>
                  </a:extLst>
                </a:hlinkClick>
              </a:rPr>
              <a:t>Flaticon</a:t>
            </a:r>
            <a:r>
              <a:rPr b="1" lang="en" sz="1200">
                <a:solidFill>
                  <a:schemeClr val="dk1"/>
                </a:solidFill>
                <a:latin typeface="Overpass"/>
                <a:ea typeface="Overpass"/>
                <a:cs typeface="Overpass"/>
                <a:sym typeface="Overpass"/>
              </a:rPr>
              <a:t> </a:t>
            </a:r>
            <a:r>
              <a:rPr lang="en" sz="1200">
                <a:solidFill>
                  <a:schemeClr val="dk1"/>
                </a:solidFill>
                <a:latin typeface="Overpass"/>
                <a:ea typeface="Overpass"/>
                <a:cs typeface="Overpass"/>
                <a:sym typeface="Overpass"/>
              </a:rPr>
              <a:t>and infographics &amp; images by </a:t>
            </a:r>
            <a:r>
              <a:rPr b="1" lang="en" sz="1200">
                <a:solidFill>
                  <a:schemeClr val="dk1"/>
                </a:solidFill>
                <a:uFill>
                  <a:noFill/>
                </a:uFill>
                <a:latin typeface="Overpass"/>
                <a:ea typeface="Overpass"/>
                <a:cs typeface="Overpass"/>
                <a:sym typeface="Overpass"/>
                <a:hlinkClick r:id="rId4">
                  <a:extLst>
                    <a:ext uri="{A12FA001-AC4F-418D-AE19-62706E023703}">
                      <ahyp:hlinkClr val="tx"/>
                    </a:ext>
                  </a:extLst>
                </a:hlinkClick>
              </a:rPr>
              <a:t>Freepik</a:t>
            </a:r>
            <a:endParaRPr b="1" sz="1200">
              <a:solidFill>
                <a:schemeClr val="dk1"/>
              </a:solidFill>
              <a:latin typeface="Overpass"/>
              <a:ea typeface="Overpass"/>
              <a:cs typeface="Overpass"/>
              <a:sym typeface="Overpas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41" name="Shape 141"/>
        <p:cNvGrpSpPr/>
        <p:nvPr/>
      </p:nvGrpSpPr>
      <p:grpSpPr>
        <a:xfrm>
          <a:off x="0" y="0"/>
          <a:ext cx="0" cy="0"/>
          <a:chOff x="0" y="0"/>
          <a:chExt cx="0" cy="0"/>
        </a:xfrm>
      </p:grpSpPr>
      <p:pic>
        <p:nvPicPr>
          <p:cNvPr id="142" name="Google Shape;142;p27"/>
          <p:cNvPicPr preferRelativeResize="0"/>
          <p:nvPr/>
        </p:nvPicPr>
        <p:blipFill>
          <a:blip r:embed="rId2">
            <a:alphaModFix/>
          </a:blip>
          <a:stretch>
            <a:fillRect/>
          </a:stretch>
        </p:blipFill>
        <p:spPr>
          <a:xfrm rot="-2861976">
            <a:off x="52346" y="75804"/>
            <a:ext cx="1733559" cy="1213291"/>
          </a:xfrm>
          <a:prstGeom prst="rect">
            <a:avLst/>
          </a:prstGeom>
          <a:noFill/>
          <a:ln>
            <a:noFill/>
          </a:ln>
        </p:spPr>
      </p:pic>
      <p:pic>
        <p:nvPicPr>
          <p:cNvPr id="143" name="Google Shape;143;p27"/>
          <p:cNvPicPr preferRelativeResize="0"/>
          <p:nvPr/>
        </p:nvPicPr>
        <p:blipFill>
          <a:blip r:embed="rId3">
            <a:alphaModFix/>
          </a:blip>
          <a:stretch>
            <a:fillRect/>
          </a:stretch>
        </p:blipFill>
        <p:spPr>
          <a:xfrm rot="3828477">
            <a:off x="7623449" y="427400"/>
            <a:ext cx="1795075" cy="940276"/>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44" name="Shape 144"/>
        <p:cNvGrpSpPr/>
        <p:nvPr/>
      </p:nvGrpSpPr>
      <p:grpSpPr>
        <a:xfrm>
          <a:off x="0" y="0"/>
          <a:ext cx="0" cy="0"/>
          <a:chOff x="0" y="0"/>
          <a:chExt cx="0" cy="0"/>
        </a:xfrm>
      </p:grpSpPr>
      <p:pic>
        <p:nvPicPr>
          <p:cNvPr id="145" name="Google Shape;145;p28"/>
          <p:cNvPicPr preferRelativeResize="0"/>
          <p:nvPr/>
        </p:nvPicPr>
        <p:blipFill>
          <a:blip r:embed="rId2">
            <a:alphaModFix/>
          </a:blip>
          <a:stretch>
            <a:fillRect/>
          </a:stretch>
        </p:blipFill>
        <p:spPr>
          <a:xfrm flipH="1" rot="-3473079">
            <a:off x="288050" y="38538"/>
            <a:ext cx="962526" cy="1212474"/>
          </a:xfrm>
          <a:prstGeom prst="rect">
            <a:avLst/>
          </a:prstGeom>
          <a:noFill/>
          <a:ln>
            <a:noFill/>
          </a:ln>
        </p:spPr>
      </p:pic>
      <p:pic>
        <p:nvPicPr>
          <p:cNvPr id="146" name="Google Shape;146;p28"/>
          <p:cNvPicPr preferRelativeResize="0"/>
          <p:nvPr/>
        </p:nvPicPr>
        <p:blipFill>
          <a:blip r:embed="rId3">
            <a:alphaModFix/>
          </a:blip>
          <a:stretch>
            <a:fillRect/>
          </a:stretch>
        </p:blipFill>
        <p:spPr>
          <a:xfrm rot="-5807868">
            <a:off x="7791471" y="234827"/>
            <a:ext cx="1440510" cy="985469"/>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0" name="Shape 150"/>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51" name="Shape 151"/>
        <p:cNvGrpSpPr/>
        <p:nvPr/>
      </p:nvGrpSpPr>
      <p:grpSpPr>
        <a:xfrm>
          <a:off x="0" y="0"/>
          <a:ext cx="0" cy="0"/>
          <a:chOff x="0" y="0"/>
          <a:chExt cx="0" cy="0"/>
        </a:xfrm>
      </p:grpSpPr>
      <p:sp>
        <p:nvSpPr>
          <p:cNvPr id="152" name="Google Shape;152;p3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 name="Google Shape;17;p4"/>
          <p:cNvSpPr txBox="1"/>
          <p:nvPr>
            <p:ph idx="1" type="body"/>
          </p:nvPr>
        </p:nvSpPr>
        <p:spPr>
          <a:xfrm>
            <a:off x="720000" y="1128025"/>
            <a:ext cx="7704000" cy="34806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2"/>
              </a:buClr>
              <a:buSzPts val="1400"/>
              <a:buFont typeface="Overpass Light"/>
              <a:buChar char="●"/>
              <a:defRPr>
                <a:solidFill>
                  <a:srgbClr val="434343"/>
                </a:solidFill>
              </a:defRPr>
            </a:lvl1pPr>
            <a:lvl2pPr indent="-317500" lvl="1" marL="914400" rtl="0">
              <a:spcBef>
                <a:spcPts val="0"/>
              </a:spcBef>
              <a:spcAft>
                <a:spcPts val="0"/>
              </a:spcAft>
              <a:buClr>
                <a:schemeClr val="dk2"/>
              </a:buClr>
              <a:buSzPts val="1400"/>
              <a:buChar char="○"/>
              <a:defRPr>
                <a:solidFill>
                  <a:srgbClr val="434343"/>
                </a:solidFill>
              </a:defRPr>
            </a:lvl2pPr>
            <a:lvl3pPr indent="-317500" lvl="2" marL="1371600" rtl="0">
              <a:lnSpc>
                <a:spcPct val="115000"/>
              </a:lnSpc>
              <a:spcBef>
                <a:spcPts val="0"/>
              </a:spcBef>
              <a:spcAft>
                <a:spcPts val="0"/>
              </a:spcAft>
              <a:buClr>
                <a:schemeClr val="dk2"/>
              </a:buClr>
              <a:buSzPts val="1400"/>
              <a:buChar char="■"/>
              <a:defRPr>
                <a:solidFill>
                  <a:srgbClr val="434343"/>
                </a:solidFill>
              </a:defRPr>
            </a:lvl3pPr>
            <a:lvl4pPr indent="-317500" lvl="3" marL="1828800" rtl="0">
              <a:lnSpc>
                <a:spcPct val="115000"/>
              </a:lnSpc>
              <a:spcBef>
                <a:spcPts val="0"/>
              </a:spcBef>
              <a:spcAft>
                <a:spcPts val="0"/>
              </a:spcAft>
              <a:buClr>
                <a:schemeClr val="dk2"/>
              </a:buClr>
              <a:buSzPts val="1400"/>
              <a:buChar char="●"/>
              <a:defRPr>
                <a:solidFill>
                  <a:srgbClr val="434343"/>
                </a:solidFill>
              </a:defRPr>
            </a:lvl4pPr>
            <a:lvl5pPr indent="-317500" lvl="4" marL="2286000" rtl="0">
              <a:lnSpc>
                <a:spcPct val="115000"/>
              </a:lnSpc>
              <a:spcBef>
                <a:spcPts val="0"/>
              </a:spcBef>
              <a:spcAft>
                <a:spcPts val="0"/>
              </a:spcAft>
              <a:buClr>
                <a:schemeClr val="dk2"/>
              </a:buClr>
              <a:buSzPts val="1400"/>
              <a:buChar char="○"/>
              <a:defRPr>
                <a:solidFill>
                  <a:srgbClr val="434343"/>
                </a:solidFill>
              </a:defRPr>
            </a:lvl5pPr>
            <a:lvl6pPr indent="-317500" lvl="5" marL="2743200" rtl="0">
              <a:lnSpc>
                <a:spcPct val="115000"/>
              </a:lnSpc>
              <a:spcBef>
                <a:spcPts val="0"/>
              </a:spcBef>
              <a:spcAft>
                <a:spcPts val="0"/>
              </a:spcAft>
              <a:buClr>
                <a:schemeClr val="dk2"/>
              </a:buClr>
              <a:buSzPts val="1400"/>
              <a:buChar char="■"/>
              <a:defRPr>
                <a:solidFill>
                  <a:srgbClr val="434343"/>
                </a:solidFill>
              </a:defRPr>
            </a:lvl6pPr>
            <a:lvl7pPr indent="-317500" lvl="6" marL="3200400" rtl="0">
              <a:lnSpc>
                <a:spcPct val="115000"/>
              </a:lnSpc>
              <a:spcBef>
                <a:spcPts val="0"/>
              </a:spcBef>
              <a:spcAft>
                <a:spcPts val="0"/>
              </a:spcAft>
              <a:buClr>
                <a:schemeClr val="dk2"/>
              </a:buClr>
              <a:buSzPts val="1400"/>
              <a:buChar char="●"/>
              <a:defRPr>
                <a:solidFill>
                  <a:srgbClr val="434343"/>
                </a:solidFill>
              </a:defRPr>
            </a:lvl7pPr>
            <a:lvl8pPr indent="-317500" lvl="7" marL="3657600" rtl="0">
              <a:lnSpc>
                <a:spcPct val="115000"/>
              </a:lnSpc>
              <a:spcBef>
                <a:spcPts val="0"/>
              </a:spcBef>
              <a:spcAft>
                <a:spcPts val="0"/>
              </a:spcAft>
              <a:buClr>
                <a:schemeClr val="dk2"/>
              </a:buClr>
              <a:buSzPts val="1400"/>
              <a:buChar char="○"/>
              <a:defRPr>
                <a:solidFill>
                  <a:srgbClr val="434343"/>
                </a:solidFill>
              </a:defRPr>
            </a:lvl8pPr>
            <a:lvl9pPr indent="-317500" lvl="8" marL="4114800" rtl="0">
              <a:lnSpc>
                <a:spcPct val="115000"/>
              </a:lnSpc>
              <a:spcBef>
                <a:spcPts val="0"/>
              </a:spcBef>
              <a:spcAft>
                <a:spcPts val="0"/>
              </a:spcAft>
              <a:buClr>
                <a:schemeClr val="dk2"/>
              </a:buClr>
              <a:buSzPts val="1400"/>
              <a:buChar char="■"/>
              <a:defRPr>
                <a:solidFill>
                  <a:srgbClr val="434343"/>
                </a:solidFill>
              </a:defRPr>
            </a:lvl9pPr>
          </a:lstStyle>
          <a:p/>
        </p:txBody>
      </p:sp>
      <p:pic>
        <p:nvPicPr>
          <p:cNvPr id="18" name="Google Shape;18;p4"/>
          <p:cNvPicPr preferRelativeResize="0"/>
          <p:nvPr/>
        </p:nvPicPr>
        <p:blipFill>
          <a:blip r:embed="rId2">
            <a:alphaModFix/>
          </a:blip>
          <a:stretch>
            <a:fillRect/>
          </a:stretch>
        </p:blipFill>
        <p:spPr>
          <a:xfrm rot="10800000">
            <a:off x="-1" y="-74799"/>
            <a:ext cx="1027701" cy="131012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9" name="Shape 19"/>
        <p:cNvGrpSpPr/>
        <p:nvPr/>
      </p:nvGrpSpPr>
      <p:grpSpPr>
        <a:xfrm>
          <a:off x="0" y="0"/>
          <a:ext cx="0" cy="0"/>
          <a:chOff x="0" y="0"/>
          <a:chExt cx="0" cy="0"/>
        </a:xfrm>
      </p:grpSpPr>
      <p:sp>
        <p:nvSpPr>
          <p:cNvPr id="20" name="Google Shape;20;p5"/>
          <p:cNvSpPr txBox="1"/>
          <p:nvPr>
            <p:ph idx="1" type="subTitle"/>
          </p:nvPr>
        </p:nvSpPr>
        <p:spPr>
          <a:xfrm>
            <a:off x="1599238" y="2303550"/>
            <a:ext cx="2645700" cy="5271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2400">
                <a:solidFill>
                  <a:schemeClr val="dk2"/>
                </a:solidFill>
                <a:latin typeface="Bodoni Moda"/>
                <a:ea typeface="Bodoni Moda"/>
                <a:cs typeface="Bodoni Moda"/>
                <a:sym typeface="Bodoni Moda"/>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1" name="Google Shape;21;p5"/>
          <p:cNvSpPr txBox="1"/>
          <p:nvPr>
            <p:ph idx="2" type="subTitle"/>
          </p:nvPr>
        </p:nvSpPr>
        <p:spPr>
          <a:xfrm>
            <a:off x="4899073" y="2303550"/>
            <a:ext cx="2645700" cy="52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400">
                <a:solidFill>
                  <a:schemeClr val="dk2"/>
                </a:solidFill>
                <a:latin typeface="Bodoni Moda"/>
                <a:ea typeface="Bodoni Moda"/>
                <a:cs typeface="Bodoni Moda"/>
                <a:sym typeface="Bodoni Moda"/>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2" name="Google Shape;22;p5"/>
          <p:cNvSpPr txBox="1"/>
          <p:nvPr>
            <p:ph idx="3" type="subTitle"/>
          </p:nvPr>
        </p:nvSpPr>
        <p:spPr>
          <a:xfrm>
            <a:off x="1599225" y="2830650"/>
            <a:ext cx="2645700" cy="117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 name="Google Shape;23;p5"/>
          <p:cNvSpPr txBox="1"/>
          <p:nvPr>
            <p:ph idx="4" type="subTitle"/>
          </p:nvPr>
        </p:nvSpPr>
        <p:spPr>
          <a:xfrm>
            <a:off x="4899074" y="2830650"/>
            <a:ext cx="2645700" cy="117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 name="Google Shape;24;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25" name="Google Shape;25;p5"/>
          <p:cNvPicPr preferRelativeResize="0"/>
          <p:nvPr/>
        </p:nvPicPr>
        <p:blipFill>
          <a:blip r:embed="rId2">
            <a:alphaModFix/>
          </a:blip>
          <a:stretch>
            <a:fillRect/>
          </a:stretch>
        </p:blipFill>
        <p:spPr>
          <a:xfrm rot="1590670">
            <a:off x="70357" y="3837479"/>
            <a:ext cx="1592709" cy="1374091"/>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 name="Shape 26"/>
        <p:cNvGrpSpPr/>
        <p:nvPr/>
      </p:nvGrpSpPr>
      <p:grpSpPr>
        <a:xfrm>
          <a:off x="0" y="0"/>
          <a:ext cx="0" cy="0"/>
          <a:chOff x="0" y="0"/>
          <a:chExt cx="0" cy="0"/>
        </a:xfrm>
      </p:grpSpPr>
      <p:sp>
        <p:nvSpPr>
          <p:cNvPr id="27" name="Google Shape;27;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0" name="Google Shape;30;p7"/>
          <p:cNvSpPr txBox="1"/>
          <p:nvPr>
            <p:ph idx="1" type="body"/>
          </p:nvPr>
        </p:nvSpPr>
        <p:spPr>
          <a:xfrm>
            <a:off x="720000" y="1386025"/>
            <a:ext cx="4195800" cy="29706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2"/>
              </a:buClr>
              <a:buSzPts val="1400"/>
              <a:buFont typeface="Anaheim"/>
              <a:buChar char="●"/>
              <a:defRPr sz="1600">
                <a:solidFill>
                  <a:srgbClr val="434343"/>
                </a:solidFill>
              </a:defRPr>
            </a:lvl1pPr>
            <a:lvl2pPr indent="-317500" lvl="1" marL="914400" rtl="0">
              <a:lnSpc>
                <a:spcPct val="115000"/>
              </a:lnSpc>
              <a:spcBef>
                <a:spcPts val="0"/>
              </a:spcBef>
              <a:spcAft>
                <a:spcPts val="0"/>
              </a:spcAft>
              <a:buSzPts val="1400"/>
              <a:buFont typeface="Anaheim"/>
              <a:buChar char="○"/>
              <a:defRPr>
                <a:solidFill>
                  <a:srgbClr val="434343"/>
                </a:solidFill>
              </a:defRPr>
            </a:lvl2pPr>
            <a:lvl3pPr indent="-317500" lvl="2" marL="1371600" rtl="0">
              <a:lnSpc>
                <a:spcPct val="115000"/>
              </a:lnSpc>
              <a:spcBef>
                <a:spcPts val="0"/>
              </a:spcBef>
              <a:spcAft>
                <a:spcPts val="0"/>
              </a:spcAft>
              <a:buSzPts val="1400"/>
              <a:buFont typeface="Anaheim"/>
              <a:buChar char="■"/>
              <a:defRPr>
                <a:solidFill>
                  <a:srgbClr val="434343"/>
                </a:solidFill>
              </a:defRPr>
            </a:lvl3pPr>
            <a:lvl4pPr indent="-317500" lvl="3" marL="1828800" rtl="0">
              <a:lnSpc>
                <a:spcPct val="115000"/>
              </a:lnSpc>
              <a:spcBef>
                <a:spcPts val="0"/>
              </a:spcBef>
              <a:spcAft>
                <a:spcPts val="0"/>
              </a:spcAft>
              <a:buSzPts val="1400"/>
              <a:buFont typeface="Anaheim"/>
              <a:buChar char="●"/>
              <a:defRPr>
                <a:solidFill>
                  <a:srgbClr val="434343"/>
                </a:solidFill>
              </a:defRPr>
            </a:lvl4pPr>
            <a:lvl5pPr indent="-317500" lvl="4" marL="2286000" rtl="0">
              <a:lnSpc>
                <a:spcPct val="115000"/>
              </a:lnSpc>
              <a:spcBef>
                <a:spcPts val="0"/>
              </a:spcBef>
              <a:spcAft>
                <a:spcPts val="0"/>
              </a:spcAft>
              <a:buSzPts val="1400"/>
              <a:buFont typeface="Anaheim"/>
              <a:buChar char="○"/>
              <a:defRPr>
                <a:solidFill>
                  <a:srgbClr val="434343"/>
                </a:solidFill>
              </a:defRPr>
            </a:lvl5pPr>
            <a:lvl6pPr indent="-317500" lvl="5" marL="2743200" rtl="0">
              <a:lnSpc>
                <a:spcPct val="115000"/>
              </a:lnSpc>
              <a:spcBef>
                <a:spcPts val="0"/>
              </a:spcBef>
              <a:spcAft>
                <a:spcPts val="0"/>
              </a:spcAft>
              <a:buSzPts val="1400"/>
              <a:buFont typeface="Anaheim"/>
              <a:buChar char="■"/>
              <a:defRPr>
                <a:solidFill>
                  <a:srgbClr val="434343"/>
                </a:solidFill>
              </a:defRPr>
            </a:lvl6pPr>
            <a:lvl7pPr indent="-317500" lvl="6" marL="3200400" rtl="0">
              <a:lnSpc>
                <a:spcPct val="115000"/>
              </a:lnSpc>
              <a:spcBef>
                <a:spcPts val="0"/>
              </a:spcBef>
              <a:spcAft>
                <a:spcPts val="0"/>
              </a:spcAft>
              <a:buSzPts val="1400"/>
              <a:buFont typeface="Anaheim"/>
              <a:buChar char="●"/>
              <a:defRPr>
                <a:solidFill>
                  <a:srgbClr val="434343"/>
                </a:solidFill>
              </a:defRPr>
            </a:lvl7pPr>
            <a:lvl8pPr indent="-317500" lvl="7" marL="3657600" rtl="0">
              <a:lnSpc>
                <a:spcPct val="115000"/>
              </a:lnSpc>
              <a:spcBef>
                <a:spcPts val="0"/>
              </a:spcBef>
              <a:spcAft>
                <a:spcPts val="0"/>
              </a:spcAft>
              <a:buSzPts val="1400"/>
              <a:buFont typeface="Anaheim"/>
              <a:buChar char="○"/>
              <a:defRPr>
                <a:solidFill>
                  <a:srgbClr val="434343"/>
                </a:solidFill>
              </a:defRPr>
            </a:lvl8pPr>
            <a:lvl9pPr indent="-317500" lvl="8" marL="4114800" rtl="0">
              <a:lnSpc>
                <a:spcPct val="115000"/>
              </a:lnSpc>
              <a:spcBef>
                <a:spcPts val="0"/>
              </a:spcBef>
              <a:spcAft>
                <a:spcPts val="0"/>
              </a:spcAft>
              <a:buSzPts val="1400"/>
              <a:buFont typeface="Anaheim"/>
              <a:buChar char="■"/>
              <a:defRPr>
                <a:solidFill>
                  <a:srgbClr val="434343"/>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1" name="Shape 31"/>
        <p:cNvGrpSpPr/>
        <p:nvPr/>
      </p:nvGrpSpPr>
      <p:grpSpPr>
        <a:xfrm>
          <a:off x="0" y="0"/>
          <a:ext cx="0" cy="0"/>
          <a:chOff x="0" y="0"/>
          <a:chExt cx="0" cy="0"/>
        </a:xfrm>
      </p:grpSpPr>
      <p:sp>
        <p:nvSpPr>
          <p:cNvPr id="32" name="Google Shape;32;p8"/>
          <p:cNvSpPr txBox="1"/>
          <p:nvPr>
            <p:ph type="title"/>
          </p:nvPr>
        </p:nvSpPr>
        <p:spPr>
          <a:xfrm>
            <a:off x="1844525" y="1307100"/>
            <a:ext cx="5455200" cy="252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3" name="Shape 33"/>
        <p:cNvGrpSpPr/>
        <p:nvPr/>
      </p:nvGrpSpPr>
      <p:grpSpPr>
        <a:xfrm>
          <a:off x="0" y="0"/>
          <a:ext cx="0" cy="0"/>
          <a:chOff x="0" y="0"/>
          <a:chExt cx="0" cy="0"/>
        </a:xfrm>
      </p:grpSpPr>
      <p:sp>
        <p:nvSpPr>
          <p:cNvPr id="34" name="Google Shape;34;p9"/>
          <p:cNvSpPr txBox="1"/>
          <p:nvPr>
            <p:ph type="title"/>
          </p:nvPr>
        </p:nvSpPr>
        <p:spPr>
          <a:xfrm>
            <a:off x="2245169" y="1539150"/>
            <a:ext cx="4653600" cy="841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5" name="Google Shape;35;p9"/>
          <p:cNvSpPr txBox="1"/>
          <p:nvPr>
            <p:ph idx="1" type="subTitle"/>
          </p:nvPr>
        </p:nvSpPr>
        <p:spPr>
          <a:xfrm>
            <a:off x="2245231" y="2380950"/>
            <a:ext cx="4653600" cy="122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noFill/>
      </p:bgPr>
    </p:bg>
    <p:spTree>
      <p:nvGrpSpPr>
        <p:cNvPr id="36" name="Shape 36"/>
        <p:cNvGrpSpPr/>
        <p:nvPr/>
      </p:nvGrpSpPr>
      <p:grpSpPr>
        <a:xfrm>
          <a:off x="0" y="0"/>
          <a:ext cx="0" cy="0"/>
          <a:chOff x="0" y="0"/>
          <a:chExt cx="0" cy="0"/>
        </a:xfrm>
      </p:grpSpPr>
      <p:sp>
        <p:nvSpPr>
          <p:cNvPr id="37" name="Google Shape;37;p10"/>
          <p:cNvSpPr/>
          <p:nvPr/>
        </p:nvSpPr>
        <p:spPr>
          <a:xfrm>
            <a:off x="0" y="0"/>
            <a:ext cx="9144000" cy="5143500"/>
          </a:xfrm>
          <a:prstGeom prst="rect">
            <a:avLst/>
          </a:prstGeom>
          <a:gradFill>
            <a:gsLst>
              <a:gs pos="0">
                <a:srgbClr val="FFFFFF">
                  <a:alpha val="0"/>
                </a:srgbClr>
              </a:gs>
              <a:gs pos="100000">
                <a:srgbClr val="282851">
                  <a:alpha val="46666"/>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10"/>
          <p:cNvSpPr txBox="1"/>
          <p:nvPr>
            <p:ph type="title"/>
          </p:nvPr>
        </p:nvSpPr>
        <p:spPr>
          <a:xfrm>
            <a:off x="1315050" y="3692650"/>
            <a:ext cx="6513900" cy="915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a:solidFill>
                  <a:schemeClr val="lt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3.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theme" Target="../theme/theme3.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slideLayout" Target="../slideLayouts/slideLayout29.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Bodoni Moda"/>
              <a:buNone/>
              <a:defRPr sz="3000">
                <a:solidFill>
                  <a:schemeClr val="dk1"/>
                </a:solidFill>
                <a:latin typeface="Bodoni Moda"/>
                <a:ea typeface="Bodoni Moda"/>
                <a:cs typeface="Bodoni Moda"/>
                <a:sym typeface="Bodoni Moda"/>
              </a:defRPr>
            </a:lvl1pPr>
            <a:lvl2pPr lvl="1"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2pPr>
            <a:lvl3pPr lvl="2"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3pPr>
            <a:lvl4pPr lvl="3"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4pPr>
            <a:lvl5pPr lvl="4"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5pPr>
            <a:lvl6pPr lvl="5"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6pPr>
            <a:lvl7pPr lvl="6"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7pPr>
            <a:lvl8pPr lvl="7"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8pPr>
            <a:lvl9pPr lvl="8"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1pPr>
            <a:lvl2pPr indent="-317500" lvl="1" marL="9144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2pPr>
            <a:lvl3pPr indent="-317500" lvl="2" marL="13716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3pPr>
            <a:lvl4pPr indent="-317500" lvl="3" marL="18288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4pPr>
            <a:lvl5pPr indent="-317500" lvl="4" marL="22860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5pPr>
            <a:lvl6pPr indent="-317500" lvl="5" marL="27432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6pPr>
            <a:lvl7pPr indent="-317500" lvl="6" marL="32004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7pPr>
            <a:lvl8pPr indent="-317500" lvl="7" marL="36576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8pPr>
            <a:lvl9pPr indent="-317500" lvl="8" marL="4114800">
              <a:lnSpc>
                <a:spcPct val="100000"/>
              </a:lnSpc>
              <a:spcBef>
                <a:spcPts val="0"/>
              </a:spcBef>
              <a:spcAft>
                <a:spcPts val="0"/>
              </a:spcAft>
              <a:buClr>
                <a:schemeClr val="dk1"/>
              </a:buClr>
              <a:buSzPts val="1400"/>
              <a:buFont typeface="Overpass"/>
              <a:buChar char="■"/>
              <a:defRPr>
                <a:solidFill>
                  <a:schemeClr val="dk1"/>
                </a:solidFill>
                <a:latin typeface="Overpass"/>
                <a:ea typeface="Overpass"/>
                <a:cs typeface="Overpass"/>
                <a:sym typeface="Overpass"/>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 id="2147483672" r:id="rId26"/>
    <p:sldLayoutId id="2147483673" r:id="rId27"/>
    <p:sldLayoutId id="2147483674" r:id="rId2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7" name="Shape 147"/>
        <p:cNvGrpSpPr/>
        <p:nvPr/>
      </p:nvGrpSpPr>
      <p:grpSpPr>
        <a:xfrm>
          <a:off x="0" y="0"/>
          <a:ext cx="0" cy="0"/>
          <a:chOff x="0" y="0"/>
          <a:chExt cx="0" cy="0"/>
        </a:xfrm>
      </p:grpSpPr>
      <p:sp>
        <p:nvSpPr>
          <p:cNvPr id="148" name="Google Shape;148;p2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49" name="Google Shape;149;p2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5" r:id="rId1"/>
    <p:sldLayoutId id="2147483676"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0.png"/><Relationship Id="rId4" Type="http://schemas.openxmlformats.org/officeDocument/2006/relationships/image" Target="../media/image15.png"/><Relationship Id="rId9" Type="http://schemas.openxmlformats.org/officeDocument/2006/relationships/image" Target="../media/image4.png"/><Relationship Id="rId5" Type="http://schemas.openxmlformats.org/officeDocument/2006/relationships/image" Target="../media/image1.png"/><Relationship Id="rId6" Type="http://schemas.openxmlformats.org/officeDocument/2006/relationships/image" Target="../media/image17.png"/><Relationship Id="rId7" Type="http://schemas.openxmlformats.org/officeDocument/2006/relationships/image" Target="../media/image9.png"/><Relationship Id="rId8" Type="http://schemas.openxmlformats.org/officeDocument/2006/relationships/image" Target="../media/image12.png"/><Relationship Id="rId11" Type="http://schemas.openxmlformats.org/officeDocument/2006/relationships/image" Target="../media/image23.png"/><Relationship Id="rId10" Type="http://schemas.openxmlformats.org/officeDocument/2006/relationships/image" Target="../media/image1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 Id="rId3" Type="http://schemas.openxmlformats.org/officeDocument/2006/relationships/image" Target="../media/image10.png"/><Relationship Id="rId4" Type="http://schemas.openxmlformats.org/officeDocument/2006/relationships/image" Target="../media/image1.png"/><Relationship Id="rId9" Type="http://schemas.openxmlformats.org/officeDocument/2006/relationships/image" Target="../media/image37.png"/><Relationship Id="rId5" Type="http://schemas.openxmlformats.org/officeDocument/2006/relationships/image" Target="../media/image4.png"/><Relationship Id="rId6" Type="http://schemas.openxmlformats.org/officeDocument/2006/relationships/image" Target="../media/image23.png"/><Relationship Id="rId7" Type="http://schemas.openxmlformats.org/officeDocument/2006/relationships/image" Target="../media/image2.png"/><Relationship Id="rId8" Type="http://schemas.openxmlformats.org/officeDocument/2006/relationships/image" Target="../media/image5.png"/><Relationship Id="rId11" Type="http://schemas.openxmlformats.org/officeDocument/2006/relationships/image" Target="../media/image39.png"/><Relationship Id="rId10" Type="http://schemas.openxmlformats.org/officeDocument/2006/relationships/image" Target="../media/image33.jpg"/><Relationship Id="rId12" Type="http://schemas.openxmlformats.org/officeDocument/2006/relationships/image" Target="../media/image3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 Id="rId3" Type="http://schemas.openxmlformats.org/officeDocument/2006/relationships/image" Target="../media/image41.png"/><Relationship Id="rId4" Type="http://schemas.openxmlformats.org/officeDocument/2006/relationships/image" Target="../media/image34.jpg"/><Relationship Id="rId5" Type="http://schemas.openxmlformats.org/officeDocument/2006/relationships/image" Target="../media/image35.jpg"/><Relationship Id="rId6" Type="http://schemas.openxmlformats.org/officeDocument/2006/relationships/image" Target="../media/image36.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image" Target="../media/image41.png"/><Relationship Id="rId4" Type="http://schemas.openxmlformats.org/officeDocument/2006/relationships/image" Target="../media/image48.jpg"/><Relationship Id="rId5" Type="http://schemas.openxmlformats.org/officeDocument/2006/relationships/image" Target="../media/image40.jpg"/><Relationship Id="rId6" Type="http://schemas.openxmlformats.org/officeDocument/2006/relationships/image" Target="../media/image47.jpg"/><Relationship Id="rId7" Type="http://schemas.openxmlformats.org/officeDocument/2006/relationships/image" Target="../media/image44.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 Id="rId3" Type="http://schemas.openxmlformats.org/officeDocument/2006/relationships/image" Target="../media/image2.png"/><Relationship Id="rId4" Type="http://schemas.openxmlformats.org/officeDocument/2006/relationships/image" Target="../media/image25.png"/><Relationship Id="rId5" Type="http://schemas.openxmlformats.org/officeDocument/2006/relationships/image" Target="../media/image46.png"/><Relationship Id="rId6" Type="http://schemas.openxmlformats.org/officeDocument/2006/relationships/image" Target="../media/image3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4.xml"/><Relationship Id="rId3" Type="http://schemas.openxmlformats.org/officeDocument/2006/relationships/image" Target="../media/image9.png"/><Relationship Id="rId4" Type="http://schemas.openxmlformats.org/officeDocument/2006/relationships/image" Target="../media/image2.png"/><Relationship Id="rId5" Type="http://schemas.openxmlformats.org/officeDocument/2006/relationships/image" Target="../media/image3.png"/><Relationship Id="rId6" Type="http://schemas.openxmlformats.org/officeDocument/2006/relationships/image" Target="../media/image52.png"/><Relationship Id="rId7" Type="http://schemas.openxmlformats.org/officeDocument/2006/relationships/image" Target="../media/image53.png"/><Relationship Id="rId8" Type="http://schemas.openxmlformats.org/officeDocument/2006/relationships/image" Target="../media/image2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5.xml"/><Relationship Id="rId3" Type="http://schemas.openxmlformats.org/officeDocument/2006/relationships/image" Target="../media/image50.jpg"/><Relationship Id="rId4" Type="http://schemas.openxmlformats.org/officeDocument/2006/relationships/image" Target="../media/image42.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6.xml"/><Relationship Id="rId3" Type="http://schemas.openxmlformats.org/officeDocument/2006/relationships/image" Target="../media/image27.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slide" Target="/ppt/slides/slide49.xml"/><Relationship Id="rId4" Type="http://schemas.openxmlformats.org/officeDocument/2006/relationships/slide" Target="/ppt/slides/slide46.xml"/><Relationship Id="rId9" Type="http://schemas.openxmlformats.org/officeDocument/2006/relationships/slide" Target="/ppt/slides/slide51.xml"/><Relationship Id="rId5" Type="http://schemas.openxmlformats.org/officeDocument/2006/relationships/slide" Target="/ppt/slides/slide45.xml"/><Relationship Id="rId6" Type="http://schemas.openxmlformats.org/officeDocument/2006/relationships/slide" Target="/ppt/slides/slide45.xml"/><Relationship Id="rId7" Type="http://schemas.openxmlformats.org/officeDocument/2006/relationships/slide" Target="/ppt/slides/slide14.xml"/><Relationship Id="rId8" Type="http://schemas.openxmlformats.org/officeDocument/2006/relationships/slide" Target="/ppt/slides/slide49.xml"/><Relationship Id="rId11" Type="http://schemas.openxmlformats.org/officeDocument/2006/relationships/hyperlink" Target="http://bit.ly/2Tynxth" TargetMode="External"/><Relationship Id="rId10" Type="http://schemas.openxmlformats.org/officeDocument/2006/relationships/slide" Target="/ppt/slides/slide57.xml"/><Relationship Id="rId13" Type="http://schemas.openxmlformats.org/officeDocument/2006/relationships/hyperlink" Target="http://bit.ly/33VAFh3" TargetMode="External"/><Relationship Id="rId12" Type="http://schemas.openxmlformats.org/officeDocument/2006/relationships/hyperlink" Target="http://bit.ly/30B07Gq" TargetMode="External"/><Relationship Id="rId15"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hyperlink" Target="https://wepik.com/?utm_source=slidesgo_template&amp;utm_medium=referral-link&amp;utm_campaign=promo-slide&amp;utm_term=slidesgo&amp;utm_content=wepik" TargetMode="External"/><Relationship Id="rId16" Type="http://schemas.openxmlformats.org/officeDocument/2006/relationships/hyperlink" Target="https://storyset.com/?utm_source=slidesgo_template&amp;utm_medium=referral-link&amp;utm_campaign=promo-slide&amp;utm_term=slidesgo&amp;utm_content=storyset" TargetMode="External"/><Relationship Id="rId19" Type="http://schemas.openxmlformats.org/officeDocument/2006/relationships/image" Target="../media/image41.png"/><Relationship Id="rId18" Type="http://schemas.openxmlformats.org/officeDocument/2006/relationships/hyperlink" Target="https://vidfy.com/?utm_source=slidesgo_template&amp;utm_medium=referral-link&amp;utm_campaign=promo-slide&amp;utm_term=slidesgo&amp;utm_content=vidfy"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8.xml"/><Relationship Id="rId3" Type="http://schemas.openxmlformats.org/officeDocument/2006/relationships/image" Target="../media/image8.png"/><Relationship Id="rId4" Type="http://schemas.openxmlformats.org/officeDocument/2006/relationships/image" Target="../media/image3.png"/><Relationship Id="rId5" Type="http://schemas.openxmlformats.org/officeDocument/2006/relationships/image" Target="../media/image63.png"/><Relationship Id="rId6" Type="http://schemas.openxmlformats.org/officeDocument/2006/relationships/image" Target="../media/image5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 Id="rId3"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57.png"/><Relationship Id="rId5" Type="http://schemas.openxmlformats.org/officeDocument/2006/relationships/image" Target="../media/image6.png"/><Relationship Id="rId6" Type="http://schemas.openxmlformats.org/officeDocument/2006/relationships/image" Target="../media/image58.png"/><Relationship Id="rId7" Type="http://schemas.openxmlformats.org/officeDocument/2006/relationships/image" Target="../media/image60.png"/><Relationship Id="rId8" Type="http://schemas.openxmlformats.org/officeDocument/2006/relationships/image" Target="../media/image5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xml"/><Relationship Id="rId3" Type="http://schemas.openxmlformats.org/officeDocument/2006/relationships/image" Target="../media/image22.png"/><Relationship Id="rId4" Type="http://schemas.openxmlformats.org/officeDocument/2006/relationships/image" Target="../media/image10.png"/><Relationship Id="rId5" Type="http://schemas.openxmlformats.org/officeDocument/2006/relationships/image" Target="../media/image6.png"/><Relationship Id="rId6" Type="http://schemas.openxmlformats.org/officeDocument/2006/relationships/image" Target="../media/image19.png"/><Relationship Id="rId7" Type="http://schemas.openxmlformats.org/officeDocument/2006/relationships/image" Target="../media/image2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 Id="rId3" Type="http://schemas.openxmlformats.org/officeDocument/2006/relationships/image" Target="../media/image25.png"/><Relationship Id="rId4" Type="http://schemas.openxmlformats.org/officeDocument/2006/relationships/image" Target="../media/image31.png"/><Relationship Id="rId9" Type="http://schemas.openxmlformats.org/officeDocument/2006/relationships/image" Target="../media/image70.png"/><Relationship Id="rId5" Type="http://schemas.openxmlformats.org/officeDocument/2006/relationships/image" Target="../media/image61.png"/><Relationship Id="rId6" Type="http://schemas.openxmlformats.org/officeDocument/2006/relationships/image" Target="../media/image24.png"/><Relationship Id="rId7" Type="http://schemas.openxmlformats.org/officeDocument/2006/relationships/image" Target="../media/image22.png"/><Relationship Id="rId8" Type="http://schemas.openxmlformats.org/officeDocument/2006/relationships/image" Target="../media/image68.png"/><Relationship Id="rId11" Type="http://schemas.openxmlformats.org/officeDocument/2006/relationships/image" Target="../media/image71.png"/><Relationship Id="rId10" Type="http://schemas.openxmlformats.org/officeDocument/2006/relationships/image" Target="../media/image2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 Id="rId3" Type="http://schemas.openxmlformats.org/officeDocument/2006/relationships/image" Target="../media/image6.png"/><Relationship Id="rId4" Type="http://schemas.openxmlformats.org/officeDocument/2006/relationships/image" Target="../media/image3.png"/><Relationship Id="rId9" Type="http://schemas.openxmlformats.org/officeDocument/2006/relationships/image" Target="../media/image60.png"/><Relationship Id="rId5" Type="http://schemas.openxmlformats.org/officeDocument/2006/relationships/image" Target="../media/image87.png"/><Relationship Id="rId6" Type="http://schemas.openxmlformats.org/officeDocument/2006/relationships/image" Target="../media/image4.png"/><Relationship Id="rId7" Type="http://schemas.openxmlformats.org/officeDocument/2006/relationships/image" Target="../media/image12.png"/><Relationship Id="rId8" Type="http://schemas.openxmlformats.org/officeDocument/2006/relationships/image" Target="../media/image56.png"/><Relationship Id="rId10" Type="http://schemas.openxmlformats.org/officeDocument/2006/relationships/image" Target="../media/image2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image" Target="../media/image9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 Id="rId3" Type="http://schemas.openxmlformats.org/officeDocument/2006/relationships/image" Target="../media/image22.png"/><Relationship Id="rId4" Type="http://schemas.openxmlformats.org/officeDocument/2006/relationships/image" Target="../media/image10.png"/><Relationship Id="rId5" Type="http://schemas.openxmlformats.org/officeDocument/2006/relationships/image" Target="../media/image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image" Target="../media/image3.png"/><Relationship Id="rId4" Type="http://schemas.openxmlformats.org/officeDocument/2006/relationships/image" Target="../media/image52.png"/><Relationship Id="rId5" Type="http://schemas.openxmlformats.org/officeDocument/2006/relationships/image" Target="../media/image5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xml"/><Relationship Id="rId3" Type="http://schemas.openxmlformats.org/officeDocument/2006/relationships/image" Target="../media/image81.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29.png"/><Relationship Id="rId4" Type="http://schemas.openxmlformats.org/officeDocument/2006/relationships/image" Target="../media/image31.png"/><Relationship Id="rId5" Type="http://schemas.openxmlformats.org/officeDocument/2006/relationships/image" Target="../media/image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7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4.png"/><Relationship Id="rId4" Type="http://schemas.openxmlformats.org/officeDocument/2006/relationships/image" Target="../media/image25.png"/><Relationship Id="rId5" Type="http://schemas.openxmlformats.org/officeDocument/2006/relationships/image" Target="../media/image2.png"/><Relationship Id="rId6" Type="http://schemas.openxmlformats.org/officeDocument/2006/relationships/image" Target="../media/image95.png"/><Relationship Id="rId7" Type="http://schemas.openxmlformats.org/officeDocument/2006/relationships/image" Target="../media/image52.png"/><Relationship Id="rId8" Type="http://schemas.openxmlformats.org/officeDocument/2006/relationships/image" Target="../media/image2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xml"/><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3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0.xml"/><Relationship Id="rId3" Type="http://schemas.openxmlformats.org/officeDocument/2006/relationships/image" Target="../media/image10.png"/><Relationship Id="rId4" Type="http://schemas.openxmlformats.org/officeDocument/2006/relationships/image" Target="../media/image1.png"/><Relationship Id="rId5" Type="http://schemas.openxmlformats.org/officeDocument/2006/relationships/image" Target="../media/image4.png"/><Relationship Id="rId6" Type="http://schemas.openxmlformats.org/officeDocument/2006/relationships/image" Target="../media/image23.png"/><Relationship Id="rId7" Type="http://schemas.openxmlformats.org/officeDocument/2006/relationships/image" Target="../media/image2.png"/><Relationship Id="rId8" Type="http://schemas.openxmlformats.org/officeDocument/2006/relationships/image" Target="../media/image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1.xml"/><Relationship Id="rId3" Type="http://schemas.openxmlformats.org/officeDocument/2006/relationships/image" Target="../media/image1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2.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YVWPFszsGVjgYxl5AvJuCNN6zwvcN8qK_do92sdLBss/copy" TargetMode="External"/><Relationship Id="rId5" Type="http://schemas.openxmlformats.org/officeDocument/2006/relationships/image" Target="../media/image8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 Id="rId3" Type="http://schemas.openxmlformats.org/officeDocument/2006/relationships/image" Target="../media/image111.jpg"/><Relationship Id="rId4" Type="http://schemas.openxmlformats.org/officeDocument/2006/relationships/image" Target="../media/image10.png"/><Relationship Id="rId5" Type="http://schemas.openxmlformats.org/officeDocument/2006/relationships/image" Target="../media/image1.png"/><Relationship Id="rId6" Type="http://schemas.openxmlformats.org/officeDocument/2006/relationships/image" Target="../media/image4.png"/><Relationship Id="rId7" Type="http://schemas.openxmlformats.org/officeDocument/2006/relationships/image" Target="../media/image3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4.xml"/><Relationship Id="rId3" Type="http://schemas.openxmlformats.org/officeDocument/2006/relationships/hyperlink" Target="https://docs.google.com/spreadsheets/d/1YVWPFszsGVjgYxl5AvJuCNN6zwvcN8qK_do92sdLBss/copy" TargetMode="External"/><Relationship Id="rId4" Type="http://schemas.openxmlformats.org/officeDocument/2006/relationships/image" Target="../media/image94.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image" Target="../media/image5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image" Target="../media/image6.png"/><Relationship Id="rId4" Type="http://schemas.openxmlformats.org/officeDocument/2006/relationships/image" Target="../media/image3.png"/><Relationship Id="rId5" Type="http://schemas.openxmlformats.org/officeDocument/2006/relationships/image" Target="../media/image23.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6.xml"/><Relationship Id="rId3" Type="http://schemas.openxmlformats.org/officeDocument/2006/relationships/image" Target="../media/image3.png"/><Relationship Id="rId4" Type="http://schemas.openxmlformats.org/officeDocument/2006/relationships/image" Target="../media/image6.png"/><Relationship Id="rId9" Type="http://schemas.openxmlformats.org/officeDocument/2006/relationships/image" Target="../media/image95.png"/><Relationship Id="rId5" Type="http://schemas.openxmlformats.org/officeDocument/2006/relationships/image" Target="../media/image58.png"/><Relationship Id="rId6" Type="http://schemas.openxmlformats.org/officeDocument/2006/relationships/image" Target="../media/image2.png"/><Relationship Id="rId7" Type="http://schemas.openxmlformats.org/officeDocument/2006/relationships/image" Target="../media/image63.png"/><Relationship Id="rId8" Type="http://schemas.openxmlformats.org/officeDocument/2006/relationships/image" Target="../media/image46.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image" Target="../media/image2.png"/><Relationship Id="rId4" Type="http://schemas.openxmlformats.org/officeDocument/2006/relationships/image" Target="../media/image25.png"/><Relationship Id="rId5" Type="http://schemas.openxmlformats.org/officeDocument/2006/relationships/image" Target="../media/image46.png"/><Relationship Id="rId6" Type="http://schemas.openxmlformats.org/officeDocument/2006/relationships/image" Target="../media/image3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8.xml"/><Relationship Id="rId3" Type="http://schemas.openxmlformats.org/officeDocument/2006/relationships/image" Target="../media/image22.png"/><Relationship Id="rId4" Type="http://schemas.openxmlformats.org/officeDocument/2006/relationships/image" Target="../media/image25.png"/><Relationship Id="rId5" Type="http://schemas.openxmlformats.org/officeDocument/2006/relationships/image" Target="../media/image61.png"/><Relationship Id="rId6" Type="http://schemas.openxmlformats.org/officeDocument/2006/relationships/image" Target="../media/image24.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31.png"/><Relationship Id="rId6" Type="http://schemas.openxmlformats.org/officeDocument/2006/relationships/image" Target="../media/image1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xml"/><Relationship Id="rId3" Type="http://schemas.openxmlformats.org/officeDocument/2006/relationships/image" Target="../media/image28.jpg"/><Relationship Id="rId4" Type="http://schemas.openxmlformats.org/officeDocument/2006/relationships/image" Target="../media/image24.png"/><Relationship Id="rId5" Type="http://schemas.openxmlformats.org/officeDocument/2006/relationships/image" Target="../media/image25.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0.xml"/><Relationship Id="rId3" Type="http://schemas.openxmlformats.org/officeDocument/2006/relationships/image" Target="../media/image10.png"/><Relationship Id="rId4" Type="http://schemas.openxmlformats.org/officeDocument/2006/relationships/image" Target="../media/image6.png"/><Relationship Id="rId5" Type="http://schemas.openxmlformats.org/officeDocument/2006/relationships/image" Target="../media/image2.png"/><Relationship Id="rId6" Type="http://schemas.openxmlformats.org/officeDocument/2006/relationships/image" Target="../media/image3.png"/><Relationship Id="rId7" Type="http://schemas.openxmlformats.org/officeDocument/2006/relationships/image" Target="../media/image5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1.xml"/><Relationship Id="rId3" Type="http://schemas.openxmlformats.org/officeDocument/2006/relationships/image" Target="../media/image110.jpg"/><Relationship Id="rId4" Type="http://schemas.openxmlformats.org/officeDocument/2006/relationships/image" Target="../media/image8.png"/><Relationship Id="rId5" Type="http://schemas.openxmlformats.org/officeDocument/2006/relationships/image" Target="../media/image56.png"/><Relationship Id="rId6" Type="http://schemas.openxmlformats.org/officeDocument/2006/relationships/image" Target="../media/image87.png"/><Relationship Id="rId7" Type="http://schemas.openxmlformats.org/officeDocument/2006/relationships/image" Target="../media/image6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2.xml"/><Relationship Id="rId3" Type="http://schemas.openxmlformats.org/officeDocument/2006/relationships/image" Target="../media/image3.png"/><Relationship Id="rId4" Type="http://schemas.openxmlformats.org/officeDocument/2006/relationships/image" Target="../media/image63.png"/><Relationship Id="rId9" Type="http://schemas.openxmlformats.org/officeDocument/2006/relationships/image" Target="../media/image2.png"/><Relationship Id="rId5" Type="http://schemas.openxmlformats.org/officeDocument/2006/relationships/image" Target="../media/image10.png"/><Relationship Id="rId6" Type="http://schemas.openxmlformats.org/officeDocument/2006/relationships/image" Target="../media/image1.png"/><Relationship Id="rId7" Type="http://schemas.openxmlformats.org/officeDocument/2006/relationships/image" Target="../media/image4.png"/><Relationship Id="rId8" Type="http://schemas.openxmlformats.org/officeDocument/2006/relationships/image" Target="../media/image23.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3.xml"/><Relationship Id="rId3" Type="http://schemas.openxmlformats.org/officeDocument/2006/relationships/image" Target="../media/image85.png"/><Relationship Id="rId4" Type="http://schemas.openxmlformats.org/officeDocument/2006/relationships/image" Target="../media/image18.png"/><Relationship Id="rId5" Type="http://schemas.openxmlformats.org/officeDocument/2006/relationships/image" Target="../media/image6.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 Id="rId3" Type="http://schemas.openxmlformats.org/officeDocument/2006/relationships/image" Target="../media/image9.png"/><Relationship Id="rId4" Type="http://schemas.openxmlformats.org/officeDocument/2006/relationships/image" Target="../media/image2.png"/><Relationship Id="rId5" Type="http://schemas.openxmlformats.org/officeDocument/2006/relationships/image" Target="../media/image3.png"/><Relationship Id="rId6" Type="http://schemas.openxmlformats.org/officeDocument/2006/relationships/image" Target="../media/image52.png"/><Relationship Id="rId7" Type="http://schemas.openxmlformats.org/officeDocument/2006/relationships/image" Target="../media/image53.png"/><Relationship Id="rId8" Type="http://schemas.openxmlformats.org/officeDocument/2006/relationships/image" Target="../media/image22.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xml"/><Relationship Id="rId3" Type="http://schemas.openxmlformats.org/officeDocument/2006/relationships/hyperlink" Target="https://www.freepik.com/free-vector/watercolor-floral-spring-background_23423262.htm/?utm_source=slidesgo_template&amp;utm_medium=referral-link&amp;utm_campaign=sg_resources&amp;utm_content=freepik" TargetMode="External"/><Relationship Id="rId4" Type="http://schemas.openxmlformats.org/officeDocument/2006/relationships/hyperlink" Target="https://www.freepik.com/free-vector/watercolor-spring-floral-background_23439141.htm/?utm_source=slidesgo_template&amp;utm_medium=referral-link&amp;utm_campaign=sg_resources&amp;utm_content=freepik" TargetMode="External"/><Relationship Id="rId9" Type="http://schemas.openxmlformats.org/officeDocument/2006/relationships/image" Target="../media/image109.png"/><Relationship Id="rId5" Type="http://schemas.openxmlformats.org/officeDocument/2006/relationships/image" Target="../media/image91.png"/><Relationship Id="rId6" Type="http://schemas.openxmlformats.org/officeDocument/2006/relationships/image" Target="../media/image90.png"/><Relationship Id="rId7" Type="http://schemas.openxmlformats.org/officeDocument/2006/relationships/image" Target="../media/image99.png"/><Relationship Id="rId8" Type="http://schemas.openxmlformats.org/officeDocument/2006/relationships/image" Target="../media/image97.png"/><Relationship Id="rId10" Type="http://schemas.openxmlformats.org/officeDocument/2006/relationships/image" Target="../media/image98.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6.xml"/><Relationship Id="rId3" Type="http://schemas.openxmlformats.org/officeDocument/2006/relationships/image" Target="../media/image25.png"/><Relationship Id="rId4" Type="http://schemas.openxmlformats.org/officeDocument/2006/relationships/hyperlink" Target="https://www.freepik.com/free-photo/close-up-girl-smelling-flower_1076250.htm/?utm_source=slidesgo_template&amp;utm_medium=referral-link&amp;utm_campaign=sg_resources&amp;utm_content=freepik" TargetMode="External"/><Relationship Id="rId9" Type="http://schemas.openxmlformats.org/officeDocument/2006/relationships/hyperlink" Target="https://www.freepik.com/free-vector/watercolor-spring-horizontal-sale-banner_23423085.htm/?utm_source=slidesgo_template&amp;utm_medium=referral-link&amp;utm_campaign=sg_resources&amp;utm_content=freepik" TargetMode="External"/><Relationship Id="rId5" Type="http://schemas.openxmlformats.org/officeDocument/2006/relationships/hyperlink" Target="https://www.freepik.com/free-photo/couple-having-latin-dance-performance-city_27296316.htm/?utm_source=slidesgo_template&amp;utm_medium=referral-link&amp;utm_campaign=sg_resources&amp;utm_content=freepik" TargetMode="External"/><Relationship Id="rId6" Type="http://schemas.openxmlformats.org/officeDocument/2006/relationships/hyperlink" Target="https://www.freepik.com/free-vector/watercolor-spring-floral-background_23439141.htm/?utm_source=slidesgo_template&amp;utm_medium=referral-link&amp;utm_campaign=sg_resources&amp;utm_content=freepik" TargetMode="External"/><Relationship Id="rId7" Type="http://schemas.openxmlformats.org/officeDocument/2006/relationships/hyperlink" Target="https://www.freepik.com/free-vector/watercolor-floral-spring-background_23423262.htm/?utm_source=slidesgo_template&amp;utm_medium=referral-link&amp;utm_campaign=sg_resources&amp;utm_content=freepik" TargetMode="External"/><Relationship Id="rId8" Type="http://schemas.openxmlformats.org/officeDocument/2006/relationships/hyperlink" Target="https://www.freepik.com/free-vector/watercolor-hello-may-banner-background_23422787.htm/?utm_source=slidesgo_template&amp;utm_medium=referral-link&amp;utm_campaign=sg_resources&amp;utm_content=freepik" TargetMode="External"/><Relationship Id="rId11" Type="http://schemas.openxmlformats.org/officeDocument/2006/relationships/hyperlink" Target="https://www.freepik.com/free-vector/watercolor-spring-floral-vertical-poster-template_23439151.htm/?utm_source=slidesgo_template&amp;utm_medium=referral-link&amp;utm_campaign=sg_resources&amp;utm_content=freepik" TargetMode="External"/><Relationship Id="rId10" Type="http://schemas.openxmlformats.org/officeDocument/2006/relationships/hyperlink" Target="https://www.freepik.com/free-vector/watercolor-floral-spring-background_23423266.htm/?utm_source=slidesgo_template&amp;utm_medium=referral-link&amp;utm_campaign=sg_resources&amp;utm_content=freepik" TargetMode="External"/><Relationship Id="rId13" Type="http://schemas.openxmlformats.org/officeDocument/2006/relationships/image" Target="../media/image31.png"/><Relationship Id="rId12" Type="http://schemas.openxmlformats.org/officeDocument/2006/relationships/hyperlink" Target="https://www.freepik.com/free-vector/watercolor-hello-march-banner-background_23422840.htm/?utm_source=slidesgo_template&amp;utm_medium=referral-link&amp;utm_campaign=sg_resources&amp;utm_content=freepik"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1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slide" Target="/ppt/slides/slide1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9.xml"/><Relationship Id="rId3" Type="http://schemas.openxmlformats.org/officeDocument/2006/relationships/hyperlink" Target="https://fonts.google.com/specimen/Bodoni+Moda)" TargetMode="External"/><Relationship Id="rId4" Type="http://schemas.openxmlformats.org/officeDocument/2006/relationships/hyperlink" Target="https://fonts.google.com/specimen/Overpass)"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xml"/><Relationship Id="rId3" Type="http://schemas.openxmlformats.org/officeDocument/2006/relationships/image" Target="../media/image42.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00.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07.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05.png"/><Relationship Id="rId14" Type="http://schemas.openxmlformats.org/officeDocument/2006/relationships/image" Target="../media/image103.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08.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1.xml"/><Relationship Id="rId3" Type="http://schemas.openxmlformats.org/officeDocument/2006/relationships/hyperlink" Target="https://bit.ly/2ZjL1pd"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7.xml"/><Relationship Id="rId3" Type="http://schemas.openxmlformats.org/officeDocument/2006/relationships/hyperlink" Target="https://workspace.google.com/marketplace/app/icons_for_slides_docs/381578326502"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xml"/><Relationship Id="rId3" Type="http://schemas.openxmlformats.org/officeDocument/2006/relationships/image" Target="../media/image50.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4.xml"/><Relationship Id="rId3" Type="http://schemas.openxmlformats.org/officeDocument/2006/relationships/hyperlink" Target="http://bit.ly/2PfT4lq" TargetMode="External"/><Relationship Id="rId4" Type="http://schemas.openxmlformats.org/officeDocument/2006/relationships/image" Target="../media/image10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xml"/><Relationship Id="rId3" Type="http://schemas.openxmlformats.org/officeDocument/2006/relationships/image" Target="../media/image27.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image" Target="../media/image6.png"/><Relationship Id="rId4" Type="http://schemas.openxmlformats.org/officeDocument/2006/relationships/image" Target="../media/image45.jpg"/><Relationship Id="rId5" Type="http://schemas.openxmlformats.org/officeDocument/2006/relationships/image" Target="../media/image77.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 Id="rId3" Type="http://schemas.openxmlformats.org/officeDocument/2006/relationships/image" Target="../media/image29.png"/><Relationship Id="rId4" Type="http://schemas.openxmlformats.org/officeDocument/2006/relationships/image" Target="../media/image31.png"/><Relationship Id="rId5"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 name="Shape 156"/>
        <p:cNvGrpSpPr/>
        <p:nvPr/>
      </p:nvGrpSpPr>
      <p:grpSpPr>
        <a:xfrm>
          <a:off x="0" y="0"/>
          <a:ext cx="0" cy="0"/>
          <a:chOff x="0" y="0"/>
          <a:chExt cx="0" cy="0"/>
        </a:xfrm>
      </p:grpSpPr>
      <p:pic>
        <p:nvPicPr>
          <p:cNvPr id="157" name="Google Shape;157;p32"/>
          <p:cNvPicPr preferRelativeResize="0"/>
          <p:nvPr/>
        </p:nvPicPr>
        <p:blipFill>
          <a:blip r:embed="rId3">
            <a:alphaModFix/>
          </a:blip>
          <a:stretch>
            <a:fillRect/>
          </a:stretch>
        </p:blipFill>
        <p:spPr>
          <a:xfrm>
            <a:off x="546000" y="2479373"/>
            <a:ext cx="1514725" cy="3954391"/>
          </a:xfrm>
          <a:prstGeom prst="rect">
            <a:avLst/>
          </a:prstGeom>
          <a:noFill/>
          <a:ln>
            <a:noFill/>
          </a:ln>
        </p:spPr>
      </p:pic>
      <p:pic>
        <p:nvPicPr>
          <p:cNvPr id="158" name="Google Shape;158;p32"/>
          <p:cNvPicPr preferRelativeResize="0"/>
          <p:nvPr/>
        </p:nvPicPr>
        <p:blipFill>
          <a:blip r:embed="rId4">
            <a:alphaModFix/>
          </a:blip>
          <a:stretch>
            <a:fillRect/>
          </a:stretch>
        </p:blipFill>
        <p:spPr>
          <a:xfrm>
            <a:off x="7543575" y="2377212"/>
            <a:ext cx="2337400" cy="2829576"/>
          </a:xfrm>
          <a:prstGeom prst="rect">
            <a:avLst/>
          </a:prstGeom>
          <a:noFill/>
          <a:ln>
            <a:noFill/>
          </a:ln>
        </p:spPr>
      </p:pic>
      <p:pic>
        <p:nvPicPr>
          <p:cNvPr id="159" name="Google Shape;159;p32"/>
          <p:cNvPicPr preferRelativeResize="0"/>
          <p:nvPr/>
        </p:nvPicPr>
        <p:blipFill>
          <a:blip r:embed="rId5">
            <a:alphaModFix/>
          </a:blip>
          <a:stretch>
            <a:fillRect/>
          </a:stretch>
        </p:blipFill>
        <p:spPr>
          <a:xfrm rot="-6287380">
            <a:off x="-273076" y="831803"/>
            <a:ext cx="1844131" cy="1261520"/>
          </a:xfrm>
          <a:prstGeom prst="rect">
            <a:avLst/>
          </a:prstGeom>
          <a:noFill/>
          <a:ln>
            <a:noFill/>
          </a:ln>
        </p:spPr>
      </p:pic>
      <p:pic>
        <p:nvPicPr>
          <p:cNvPr id="160" name="Google Shape;160;p32"/>
          <p:cNvPicPr preferRelativeResize="0"/>
          <p:nvPr/>
        </p:nvPicPr>
        <p:blipFill>
          <a:blip r:embed="rId6">
            <a:alphaModFix/>
          </a:blip>
          <a:stretch>
            <a:fillRect/>
          </a:stretch>
        </p:blipFill>
        <p:spPr>
          <a:xfrm rot="-2197676">
            <a:off x="7216378" y="3255136"/>
            <a:ext cx="1065869" cy="1526754"/>
          </a:xfrm>
          <a:prstGeom prst="rect">
            <a:avLst/>
          </a:prstGeom>
          <a:noFill/>
          <a:ln>
            <a:noFill/>
          </a:ln>
        </p:spPr>
      </p:pic>
      <p:pic>
        <p:nvPicPr>
          <p:cNvPr id="161" name="Google Shape;161;p32"/>
          <p:cNvPicPr preferRelativeResize="0"/>
          <p:nvPr/>
        </p:nvPicPr>
        <p:blipFill rotWithShape="1">
          <a:blip r:embed="rId7">
            <a:alphaModFix/>
          </a:blip>
          <a:srcRect b="0" l="-70" r="-70" t="0"/>
          <a:stretch/>
        </p:blipFill>
        <p:spPr>
          <a:xfrm>
            <a:off x="6615812" y="4063463"/>
            <a:ext cx="2152726" cy="1476150"/>
          </a:xfrm>
          <a:prstGeom prst="rect">
            <a:avLst/>
          </a:prstGeom>
          <a:noFill/>
          <a:ln>
            <a:noFill/>
          </a:ln>
        </p:spPr>
      </p:pic>
      <p:pic>
        <p:nvPicPr>
          <p:cNvPr id="162" name="Google Shape;162;p32"/>
          <p:cNvPicPr preferRelativeResize="0"/>
          <p:nvPr/>
        </p:nvPicPr>
        <p:blipFill>
          <a:blip r:embed="rId6">
            <a:alphaModFix/>
          </a:blip>
          <a:stretch>
            <a:fillRect/>
          </a:stretch>
        </p:blipFill>
        <p:spPr>
          <a:xfrm rot="-1799994">
            <a:off x="58487" y="2863501"/>
            <a:ext cx="1012424" cy="1450226"/>
          </a:xfrm>
          <a:prstGeom prst="rect">
            <a:avLst/>
          </a:prstGeom>
          <a:noFill/>
          <a:ln>
            <a:noFill/>
          </a:ln>
        </p:spPr>
      </p:pic>
      <p:pic>
        <p:nvPicPr>
          <p:cNvPr id="163" name="Google Shape;163;p32"/>
          <p:cNvPicPr preferRelativeResize="0"/>
          <p:nvPr/>
        </p:nvPicPr>
        <p:blipFill>
          <a:blip r:embed="rId8">
            <a:alphaModFix/>
          </a:blip>
          <a:stretch>
            <a:fillRect/>
          </a:stretch>
        </p:blipFill>
        <p:spPr>
          <a:xfrm>
            <a:off x="-215550" y="3782000"/>
            <a:ext cx="1560500" cy="3529225"/>
          </a:xfrm>
          <a:prstGeom prst="rect">
            <a:avLst/>
          </a:prstGeom>
          <a:noFill/>
          <a:ln>
            <a:noFill/>
          </a:ln>
        </p:spPr>
      </p:pic>
      <p:sp>
        <p:nvSpPr>
          <p:cNvPr id="164" name="Google Shape;164;p32"/>
          <p:cNvSpPr txBox="1"/>
          <p:nvPr>
            <p:ph type="ctrTitle"/>
          </p:nvPr>
        </p:nvSpPr>
        <p:spPr>
          <a:xfrm>
            <a:off x="1908325" y="712675"/>
            <a:ext cx="5258700" cy="352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200"/>
              <a:t>Asian Center for Empowerment &amp; </a:t>
            </a:r>
            <a:r>
              <a:rPr lang="en" sz="4200"/>
              <a:t>Jeannette Marks Cultural Center Birthday Celebration 2023</a:t>
            </a:r>
            <a:r>
              <a:rPr lang="en" sz="3100"/>
              <a:t> </a:t>
            </a:r>
            <a:endParaRPr sz="4300"/>
          </a:p>
        </p:txBody>
      </p:sp>
      <p:sp>
        <p:nvSpPr>
          <p:cNvPr id="165" name="Google Shape;165;p32"/>
          <p:cNvSpPr txBox="1"/>
          <p:nvPr>
            <p:ph idx="1" type="subTitle"/>
          </p:nvPr>
        </p:nvSpPr>
        <p:spPr>
          <a:xfrm>
            <a:off x="2107650" y="4358175"/>
            <a:ext cx="4623900" cy="44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Sponsored by Mount Holyoke College Office of Community &amp; Belonging</a:t>
            </a:r>
            <a:endParaRPr/>
          </a:p>
        </p:txBody>
      </p:sp>
      <p:pic>
        <p:nvPicPr>
          <p:cNvPr id="166" name="Google Shape;166;p32"/>
          <p:cNvPicPr preferRelativeResize="0"/>
          <p:nvPr/>
        </p:nvPicPr>
        <p:blipFill>
          <a:blip r:embed="rId9">
            <a:alphaModFix/>
          </a:blip>
          <a:stretch>
            <a:fillRect/>
          </a:stretch>
        </p:blipFill>
        <p:spPr>
          <a:xfrm flipH="1" rot="-9136402">
            <a:off x="1032481" y="-168009"/>
            <a:ext cx="1116158" cy="1406022"/>
          </a:xfrm>
          <a:prstGeom prst="rect">
            <a:avLst/>
          </a:prstGeom>
          <a:noFill/>
          <a:ln>
            <a:noFill/>
          </a:ln>
        </p:spPr>
      </p:pic>
      <p:pic>
        <p:nvPicPr>
          <p:cNvPr id="167" name="Google Shape;167;p32"/>
          <p:cNvPicPr preferRelativeResize="0"/>
          <p:nvPr/>
        </p:nvPicPr>
        <p:blipFill>
          <a:blip r:embed="rId10">
            <a:alphaModFix/>
          </a:blip>
          <a:stretch>
            <a:fillRect/>
          </a:stretch>
        </p:blipFill>
        <p:spPr>
          <a:xfrm flipH="1" rot="2700067">
            <a:off x="6649488" y="-50471"/>
            <a:ext cx="2507524" cy="1754968"/>
          </a:xfrm>
          <a:prstGeom prst="rect">
            <a:avLst/>
          </a:prstGeom>
          <a:noFill/>
          <a:ln>
            <a:noFill/>
          </a:ln>
        </p:spPr>
      </p:pic>
      <p:pic>
        <p:nvPicPr>
          <p:cNvPr id="168" name="Google Shape;168;p32"/>
          <p:cNvPicPr preferRelativeResize="0"/>
          <p:nvPr/>
        </p:nvPicPr>
        <p:blipFill>
          <a:blip r:embed="rId11">
            <a:alphaModFix/>
          </a:blip>
          <a:stretch>
            <a:fillRect/>
          </a:stretch>
        </p:blipFill>
        <p:spPr>
          <a:xfrm>
            <a:off x="0" y="58200"/>
            <a:ext cx="1690475" cy="1662788"/>
          </a:xfrm>
          <a:prstGeom prst="rect">
            <a:avLst/>
          </a:prstGeom>
          <a:noFill/>
          <a:ln>
            <a:noFill/>
          </a:ln>
        </p:spPr>
      </p:pic>
      <p:cxnSp>
        <p:nvCxnSpPr>
          <p:cNvPr id="169" name="Google Shape;169;p32"/>
          <p:cNvCxnSpPr/>
          <p:nvPr/>
        </p:nvCxnSpPr>
        <p:spPr>
          <a:xfrm>
            <a:off x="2288725" y="4223818"/>
            <a:ext cx="44979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 name="Shape 267"/>
        <p:cNvGrpSpPr/>
        <p:nvPr/>
      </p:nvGrpSpPr>
      <p:grpSpPr>
        <a:xfrm>
          <a:off x="0" y="0"/>
          <a:ext cx="0" cy="0"/>
          <a:chOff x="0" y="0"/>
          <a:chExt cx="0" cy="0"/>
        </a:xfrm>
      </p:grpSpPr>
      <p:sp>
        <p:nvSpPr>
          <p:cNvPr id="268" name="Google Shape;268;p41"/>
          <p:cNvSpPr txBox="1"/>
          <p:nvPr>
            <p:ph type="title"/>
          </p:nvPr>
        </p:nvSpPr>
        <p:spPr>
          <a:xfrm>
            <a:off x="720000" y="445025"/>
            <a:ext cx="7439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History of Marks Orgs (cont.)</a:t>
            </a:r>
            <a:endParaRPr/>
          </a:p>
        </p:txBody>
      </p:sp>
      <p:pic>
        <p:nvPicPr>
          <p:cNvPr id="269" name="Google Shape;269;p41"/>
          <p:cNvPicPr preferRelativeResize="0"/>
          <p:nvPr/>
        </p:nvPicPr>
        <p:blipFill rotWithShape="1">
          <a:blip r:embed="rId3">
            <a:alphaModFix/>
          </a:blip>
          <a:srcRect b="54425" l="0" r="0" t="0"/>
          <a:stretch/>
        </p:blipFill>
        <p:spPr>
          <a:xfrm flipH="1" rot="-135706">
            <a:off x="82488" y="4208140"/>
            <a:ext cx="870025" cy="1035123"/>
          </a:xfrm>
          <a:prstGeom prst="rect">
            <a:avLst/>
          </a:prstGeom>
          <a:noFill/>
          <a:ln>
            <a:noFill/>
          </a:ln>
        </p:spPr>
      </p:pic>
      <p:pic>
        <p:nvPicPr>
          <p:cNvPr id="270" name="Google Shape;270;p41"/>
          <p:cNvPicPr preferRelativeResize="0"/>
          <p:nvPr/>
        </p:nvPicPr>
        <p:blipFill>
          <a:blip r:embed="rId4">
            <a:alphaModFix/>
          </a:blip>
          <a:stretch>
            <a:fillRect/>
          </a:stretch>
        </p:blipFill>
        <p:spPr>
          <a:xfrm flipH="1" rot="5373120">
            <a:off x="8344572" y="247255"/>
            <a:ext cx="710741" cy="569829"/>
          </a:xfrm>
          <a:prstGeom prst="rect">
            <a:avLst/>
          </a:prstGeom>
          <a:noFill/>
          <a:ln>
            <a:noFill/>
          </a:ln>
        </p:spPr>
      </p:pic>
      <p:pic>
        <p:nvPicPr>
          <p:cNvPr id="271" name="Google Shape;271;p41"/>
          <p:cNvPicPr preferRelativeResize="0"/>
          <p:nvPr/>
        </p:nvPicPr>
        <p:blipFill>
          <a:blip r:embed="rId5">
            <a:alphaModFix/>
          </a:blip>
          <a:stretch>
            <a:fillRect/>
          </a:stretch>
        </p:blipFill>
        <p:spPr>
          <a:xfrm rot="8495511">
            <a:off x="7944135" y="-11344"/>
            <a:ext cx="471333" cy="586923"/>
          </a:xfrm>
          <a:prstGeom prst="rect">
            <a:avLst/>
          </a:prstGeom>
          <a:noFill/>
          <a:ln>
            <a:noFill/>
          </a:ln>
        </p:spPr>
      </p:pic>
      <p:pic>
        <p:nvPicPr>
          <p:cNvPr id="272" name="Google Shape;272;p41"/>
          <p:cNvPicPr preferRelativeResize="0"/>
          <p:nvPr/>
        </p:nvPicPr>
        <p:blipFill>
          <a:blip r:embed="rId6">
            <a:alphaModFix/>
          </a:blip>
          <a:stretch>
            <a:fillRect/>
          </a:stretch>
        </p:blipFill>
        <p:spPr>
          <a:xfrm flipH="1" rot="-781631">
            <a:off x="8168427" y="14341"/>
            <a:ext cx="756448" cy="648993"/>
          </a:xfrm>
          <a:prstGeom prst="rect">
            <a:avLst/>
          </a:prstGeom>
          <a:noFill/>
          <a:ln>
            <a:noFill/>
          </a:ln>
        </p:spPr>
      </p:pic>
      <p:pic>
        <p:nvPicPr>
          <p:cNvPr id="273" name="Google Shape;273;p41"/>
          <p:cNvPicPr preferRelativeResize="0"/>
          <p:nvPr/>
        </p:nvPicPr>
        <p:blipFill>
          <a:blip r:embed="rId7">
            <a:alphaModFix/>
          </a:blip>
          <a:stretch>
            <a:fillRect/>
          </a:stretch>
        </p:blipFill>
        <p:spPr>
          <a:xfrm flipH="1" rot="-9193243">
            <a:off x="35846" y="-114382"/>
            <a:ext cx="963310" cy="831088"/>
          </a:xfrm>
          <a:prstGeom prst="rect">
            <a:avLst/>
          </a:prstGeom>
          <a:noFill/>
          <a:ln>
            <a:noFill/>
          </a:ln>
        </p:spPr>
      </p:pic>
      <p:pic>
        <p:nvPicPr>
          <p:cNvPr id="274" name="Google Shape;274;p41"/>
          <p:cNvPicPr preferRelativeResize="0"/>
          <p:nvPr/>
        </p:nvPicPr>
        <p:blipFill>
          <a:blip r:embed="rId8">
            <a:alphaModFix/>
          </a:blip>
          <a:stretch>
            <a:fillRect/>
          </a:stretch>
        </p:blipFill>
        <p:spPr>
          <a:xfrm rot="8956516">
            <a:off x="7584166" y="4309868"/>
            <a:ext cx="1587715" cy="831663"/>
          </a:xfrm>
          <a:prstGeom prst="rect">
            <a:avLst/>
          </a:prstGeom>
          <a:noFill/>
          <a:ln>
            <a:noFill/>
          </a:ln>
        </p:spPr>
      </p:pic>
      <p:pic>
        <p:nvPicPr>
          <p:cNvPr id="275" name="Google Shape;275;p41"/>
          <p:cNvPicPr preferRelativeResize="0"/>
          <p:nvPr/>
        </p:nvPicPr>
        <p:blipFill>
          <a:blip r:embed="rId9">
            <a:alphaModFix/>
          </a:blip>
          <a:stretch>
            <a:fillRect/>
          </a:stretch>
        </p:blipFill>
        <p:spPr>
          <a:xfrm>
            <a:off x="62402" y="2495876"/>
            <a:ext cx="2806025" cy="1466775"/>
          </a:xfrm>
          <a:prstGeom prst="rect">
            <a:avLst/>
          </a:prstGeom>
          <a:noFill/>
          <a:ln>
            <a:noFill/>
          </a:ln>
        </p:spPr>
      </p:pic>
      <p:pic>
        <p:nvPicPr>
          <p:cNvPr id="276" name="Google Shape;276;p41"/>
          <p:cNvPicPr preferRelativeResize="0"/>
          <p:nvPr/>
        </p:nvPicPr>
        <p:blipFill>
          <a:blip r:embed="rId10">
            <a:alphaModFix/>
          </a:blip>
          <a:stretch>
            <a:fillRect/>
          </a:stretch>
        </p:blipFill>
        <p:spPr>
          <a:xfrm>
            <a:off x="5355475" y="1074900"/>
            <a:ext cx="3657950" cy="2439853"/>
          </a:xfrm>
          <a:prstGeom prst="rect">
            <a:avLst/>
          </a:prstGeom>
          <a:noFill/>
          <a:ln>
            <a:noFill/>
          </a:ln>
        </p:spPr>
      </p:pic>
      <p:pic>
        <p:nvPicPr>
          <p:cNvPr id="277" name="Google Shape;277;p41"/>
          <p:cNvPicPr preferRelativeResize="0"/>
          <p:nvPr/>
        </p:nvPicPr>
        <p:blipFill>
          <a:blip r:embed="rId11">
            <a:alphaModFix/>
          </a:blip>
          <a:stretch>
            <a:fillRect/>
          </a:stretch>
        </p:blipFill>
        <p:spPr>
          <a:xfrm>
            <a:off x="2982238" y="1074909"/>
            <a:ext cx="2272824" cy="1278467"/>
          </a:xfrm>
          <a:prstGeom prst="rect">
            <a:avLst/>
          </a:prstGeom>
          <a:noFill/>
          <a:ln>
            <a:noFill/>
          </a:ln>
        </p:spPr>
      </p:pic>
      <p:pic>
        <p:nvPicPr>
          <p:cNvPr id="278" name="Google Shape;278;p41"/>
          <p:cNvPicPr preferRelativeResize="0"/>
          <p:nvPr/>
        </p:nvPicPr>
        <p:blipFill>
          <a:blip r:embed="rId12">
            <a:alphaModFix/>
          </a:blip>
          <a:stretch>
            <a:fillRect/>
          </a:stretch>
        </p:blipFill>
        <p:spPr>
          <a:xfrm>
            <a:off x="3118900" y="2707649"/>
            <a:ext cx="1853276" cy="22587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 name="Shape 282"/>
        <p:cNvGrpSpPr/>
        <p:nvPr/>
      </p:nvGrpSpPr>
      <p:grpSpPr>
        <a:xfrm>
          <a:off x="0" y="0"/>
          <a:ext cx="0" cy="0"/>
          <a:chOff x="0" y="0"/>
          <a:chExt cx="0" cy="0"/>
        </a:xfrm>
      </p:grpSpPr>
      <p:sp>
        <p:nvSpPr>
          <p:cNvPr id="283" name="Google Shape;283;p4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History of ACE Orgs</a:t>
            </a:r>
            <a:endParaRPr/>
          </a:p>
        </p:txBody>
      </p:sp>
      <p:pic>
        <p:nvPicPr>
          <p:cNvPr id="284" name="Google Shape;284;p42"/>
          <p:cNvPicPr preferRelativeResize="0"/>
          <p:nvPr/>
        </p:nvPicPr>
        <p:blipFill>
          <a:blip r:embed="rId3">
            <a:alphaModFix/>
          </a:blip>
          <a:stretch>
            <a:fillRect/>
          </a:stretch>
        </p:blipFill>
        <p:spPr>
          <a:xfrm flipH="1">
            <a:off x="8021008" y="2305826"/>
            <a:ext cx="1336384" cy="2974674"/>
          </a:xfrm>
          <a:prstGeom prst="rect">
            <a:avLst/>
          </a:prstGeom>
          <a:noFill/>
          <a:ln>
            <a:noFill/>
          </a:ln>
        </p:spPr>
      </p:pic>
      <p:pic>
        <p:nvPicPr>
          <p:cNvPr id="285" name="Google Shape;285;p42"/>
          <p:cNvPicPr preferRelativeResize="0"/>
          <p:nvPr/>
        </p:nvPicPr>
        <p:blipFill rotWithShape="1">
          <a:blip r:embed="rId4">
            <a:alphaModFix/>
          </a:blip>
          <a:srcRect b="0" l="-17910" r="0" t="-17910"/>
          <a:stretch/>
        </p:blipFill>
        <p:spPr>
          <a:xfrm>
            <a:off x="4150819" y="2605646"/>
            <a:ext cx="3735304" cy="2423678"/>
          </a:xfrm>
          <a:prstGeom prst="rect">
            <a:avLst/>
          </a:prstGeom>
          <a:noFill/>
          <a:ln>
            <a:noFill/>
          </a:ln>
        </p:spPr>
      </p:pic>
      <p:pic>
        <p:nvPicPr>
          <p:cNvPr id="286" name="Google Shape;286;p42"/>
          <p:cNvPicPr preferRelativeResize="0"/>
          <p:nvPr/>
        </p:nvPicPr>
        <p:blipFill>
          <a:blip r:embed="rId5">
            <a:alphaModFix/>
          </a:blip>
          <a:stretch>
            <a:fillRect/>
          </a:stretch>
        </p:blipFill>
        <p:spPr>
          <a:xfrm>
            <a:off x="4407206" y="1017723"/>
            <a:ext cx="2881469" cy="1732892"/>
          </a:xfrm>
          <a:prstGeom prst="rect">
            <a:avLst/>
          </a:prstGeom>
          <a:noFill/>
          <a:ln>
            <a:noFill/>
          </a:ln>
        </p:spPr>
      </p:pic>
      <p:pic>
        <p:nvPicPr>
          <p:cNvPr id="287" name="Google Shape;287;p42"/>
          <p:cNvPicPr preferRelativeResize="0"/>
          <p:nvPr/>
        </p:nvPicPr>
        <p:blipFill>
          <a:blip r:embed="rId6">
            <a:alphaModFix/>
          </a:blip>
          <a:stretch>
            <a:fillRect/>
          </a:stretch>
        </p:blipFill>
        <p:spPr>
          <a:xfrm>
            <a:off x="182125" y="1473334"/>
            <a:ext cx="3968695" cy="3522274"/>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 name="Shape 291"/>
        <p:cNvGrpSpPr/>
        <p:nvPr/>
      </p:nvGrpSpPr>
      <p:grpSpPr>
        <a:xfrm>
          <a:off x="0" y="0"/>
          <a:ext cx="0" cy="0"/>
          <a:chOff x="0" y="0"/>
          <a:chExt cx="0" cy="0"/>
        </a:xfrm>
      </p:grpSpPr>
      <p:sp>
        <p:nvSpPr>
          <p:cNvPr id="292" name="Google Shape;292;p4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History of ACE Orgs</a:t>
            </a:r>
            <a:endParaRPr/>
          </a:p>
        </p:txBody>
      </p:sp>
      <p:pic>
        <p:nvPicPr>
          <p:cNvPr id="293" name="Google Shape;293;p43"/>
          <p:cNvPicPr preferRelativeResize="0"/>
          <p:nvPr/>
        </p:nvPicPr>
        <p:blipFill>
          <a:blip r:embed="rId3">
            <a:alphaModFix/>
          </a:blip>
          <a:stretch>
            <a:fillRect/>
          </a:stretch>
        </p:blipFill>
        <p:spPr>
          <a:xfrm flipH="1">
            <a:off x="8021008" y="2305826"/>
            <a:ext cx="1336384" cy="2974674"/>
          </a:xfrm>
          <a:prstGeom prst="rect">
            <a:avLst/>
          </a:prstGeom>
          <a:noFill/>
          <a:ln>
            <a:noFill/>
          </a:ln>
        </p:spPr>
      </p:pic>
      <p:pic>
        <p:nvPicPr>
          <p:cNvPr id="294" name="Google Shape;294;p43"/>
          <p:cNvPicPr preferRelativeResize="0"/>
          <p:nvPr/>
        </p:nvPicPr>
        <p:blipFill>
          <a:blip r:embed="rId4">
            <a:alphaModFix/>
          </a:blip>
          <a:stretch>
            <a:fillRect/>
          </a:stretch>
        </p:blipFill>
        <p:spPr>
          <a:xfrm>
            <a:off x="2189946" y="1662873"/>
            <a:ext cx="2701295" cy="3480627"/>
          </a:xfrm>
          <a:prstGeom prst="rect">
            <a:avLst/>
          </a:prstGeom>
          <a:noFill/>
          <a:ln>
            <a:noFill/>
          </a:ln>
        </p:spPr>
      </p:pic>
      <p:pic>
        <p:nvPicPr>
          <p:cNvPr id="295" name="Google Shape;295;p43"/>
          <p:cNvPicPr preferRelativeResize="0"/>
          <p:nvPr/>
        </p:nvPicPr>
        <p:blipFill>
          <a:blip r:embed="rId5">
            <a:alphaModFix/>
          </a:blip>
          <a:stretch>
            <a:fillRect/>
          </a:stretch>
        </p:blipFill>
        <p:spPr>
          <a:xfrm>
            <a:off x="0" y="1375325"/>
            <a:ext cx="1900526" cy="2448840"/>
          </a:xfrm>
          <a:prstGeom prst="rect">
            <a:avLst/>
          </a:prstGeom>
          <a:noFill/>
          <a:ln>
            <a:noFill/>
          </a:ln>
        </p:spPr>
      </p:pic>
      <p:pic>
        <p:nvPicPr>
          <p:cNvPr id="296" name="Google Shape;296;p43"/>
          <p:cNvPicPr preferRelativeResize="0"/>
          <p:nvPr/>
        </p:nvPicPr>
        <p:blipFill>
          <a:blip r:embed="rId6">
            <a:alphaModFix/>
          </a:blip>
          <a:stretch>
            <a:fillRect/>
          </a:stretch>
        </p:blipFill>
        <p:spPr>
          <a:xfrm>
            <a:off x="5002707" y="1464434"/>
            <a:ext cx="2701295" cy="3145615"/>
          </a:xfrm>
          <a:prstGeom prst="rect">
            <a:avLst/>
          </a:prstGeom>
          <a:noFill/>
          <a:ln>
            <a:noFill/>
          </a:ln>
        </p:spPr>
      </p:pic>
      <p:pic>
        <p:nvPicPr>
          <p:cNvPr id="297" name="Google Shape;297;p43"/>
          <p:cNvPicPr preferRelativeResize="0"/>
          <p:nvPr/>
        </p:nvPicPr>
        <p:blipFill>
          <a:blip r:embed="rId7">
            <a:alphaModFix/>
          </a:blip>
          <a:stretch>
            <a:fillRect/>
          </a:stretch>
        </p:blipFill>
        <p:spPr>
          <a:xfrm>
            <a:off x="218575" y="3478775"/>
            <a:ext cx="2086002" cy="1533676"/>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 name="Shape 301"/>
        <p:cNvGrpSpPr/>
        <p:nvPr/>
      </p:nvGrpSpPr>
      <p:grpSpPr>
        <a:xfrm>
          <a:off x="0" y="0"/>
          <a:ext cx="0" cy="0"/>
          <a:chOff x="0" y="0"/>
          <a:chExt cx="0" cy="0"/>
        </a:xfrm>
      </p:grpSpPr>
      <p:sp>
        <p:nvSpPr>
          <p:cNvPr id="302" name="Google Shape;302;p44"/>
          <p:cNvSpPr txBox="1"/>
          <p:nvPr>
            <p:ph idx="1" type="subTitle"/>
          </p:nvPr>
        </p:nvSpPr>
        <p:spPr>
          <a:xfrm>
            <a:off x="1539464" y="1389150"/>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ACE</a:t>
            </a:r>
            <a:endParaRPr/>
          </a:p>
        </p:txBody>
      </p:sp>
      <p:sp>
        <p:nvSpPr>
          <p:cNvPr id="303" name="Google Shape;303;p44"/>
          <p:cNvSpPr txBox="1"/>
          <p:nvPr>
            <p:ph idx="2" type="subTitle"/>
          </p:nvPr>
        </p:nvSpPr>
        <p:spPr>
          <a:xfrm>
            <a:off x="1539463" y="1769269"/>
            <a:ext cx="25752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ASA</a:t>
            </a:r>
            <a:endParaRPr/>
          </a:p>
          <a:p>
            <a:pPr indent="0" lvl="0" marL="0" rtl="0" algn="ctr">
              <a:spcBef>
                <a:spcPts val="0"/>
              </a:spcBef>
              <a:spcAft>
                <a:spcPts val="0"/>
              </a:spcAft>
              <a:buNone/>
            </a:pPr>
            <a:r>
              <a:rPr lang="en"/>
              <a:t>AASIA</a:t>
            </a:r>
            <a:endParaRPr/>
          </a:p>
          <a:p>
            <a:pPr indent="0" lvl="0" marL="0" rtl="0" algn="ctr">
              <a:spcBef>
                <a:spcPts val="0"/>
              </a:spcBef>
              <a:spcAft>
                <a:spcPts val="0"/>
              </a:spcAft>
              <a:buNone/>
            </a:pPr>
            <a:r>
              <a:rPr lang="en"/>
              <a:t>Liga Filipina</a:t>
            </a:r>
            <a:endParaRPr/>
          </a:p>
          <a:p>
            <a:pPr indent="0" lvl="0" marL="0" rtl="0" algn="ctr">
              <a:spcBef>
                <a:spcPts val="0"/>
              </a:spcBef>
              <a:spcAft>
                <a:spcPts val="0"/>
              </a:spcAft>
              <a:buNone/>
            </a:pPr>
            <a:r>
              <a:rPr lang="en"/>
              <a:t>KSA</a:t>
            </a:r>
            <a:endParaRPr/>
          </a:p>
          <a:p>
            <a:pPr indent="0" lvl="0" marL="0" rtl="0" algn="ctr">
              <a:spcBef>
                <a:spcPts val="0"/>
              </a:spcBef>
              <a:spcAft>
                <a:spcPts val="0"/>
              </a:spcAft>
              <a:buNone/>
            </a:pPr>
            <a:r>
              <a:rPr lang="en"/>
              <a:t>VSA</a:t>
            </a:r>
            <a:endParaRPr/>
          </a:p>
          <a:p>
            <a:pPr indent="0" lvl="0" marL="0" rtl="0" algn="ctr">
              <a:spcBef>
                <a:spcPts val="0"/>
              </a:spcBef>
              <a:spcAft>
                <a:spcPts val="0"/>
              </a:spcAft>
              <a:buNone/>
            </a:pPr>
            <a:r>
              <a:rPr lang="en"/>
              <a:t>Kuch Karo Pakistani Students for Change</a:t>
            </a:r>
            <a:endParaRPr/>
          </a:p>
        </p:txBody>
      </p:sp>
      <p:sp>
        <p:nvSpPr>
          <p:cNvPr id="304" name="Google Shape;304;p44"/>
          <p:cNvSpPr txBox="1"/>
          <p:nvPr>
            <p:ph idx="3" type="subTitle"/>
          </p:nvPr>
        </p:nvSpPr>
        <p:spPr>
          <a:xfrm>
            <a:off x="5029325" y="1769277"/>
            <a:ext cx="2575200" cy="100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Gender+</a:t>
            </a:r>
            <a:endParaRPr/>
          </a:p>
          <a:p>
            <a:pPr indent="0" lvl="0" marL="0" rtl="0" algn="ctr">
              <a:spcBef>
                <a:spcPts val="0"/>
              </a:spcBef>
              <a:spcAft>
                <a:spcPts val="0"/>
              </a:spcAft>
              <a:buNone/>
            </a:pPr>
            <a:r>
              <a:rPr lang="en"/>
              <a:t>Familia</a:t>
            </a:r>
            <a:endParaRPr/>
          </a:p>
          <a:p>
            <a:pPr indent="0" lvl="0" marL="0" rtl="0" algn="ctr">
              <a:spcBef>
                <a:spcPts val="0"/>
              </a:spcBef>
              <a:spcAft>
                <a:spcPts val="0"/>
              </a:spcAft>
              <a:buNone/>
            </a:pPr>
            <a:r>
              <a:rPr lang="en"/>
              <a:t>CFAA</a:t>
            </a:r>
            <a:endParaRPr/>
          </a:p>
          <a:p>
            <a:pPr indent="0" lvl="0" marL="0" rtl="0" algn="ctr">
              <a:spcBef>
                <a:spcPts val="0"/>
              </a:spcBef>
              <a:spcAft>
                <a:spcPts val="0"/>
              </a:spcAft>
              <a:buNone/>
            </a:pPr>
            <a:r>
              <a:rPr lang="en"/>
              <a:t>Lavender Committee</a:t>
            </a:r>
            <a:endParaRPr/>
          </a:p>
          <a:p>
            <a:pPr indent="0" lvl="0" marL="0" rtl="0" algn="ctr">
              <a:spcBef>
                <a:spcPts val="0"/>
              </a:spcBef>
              <a:spcAft>
                <a:spcPts val="0"/>
              </a:spcAft>
              <a:buNone/>
            </a:pPr>
            <a:r>
              <a:t/>
            </a:r>
            <a:endParaRPr/>
          </a:p>
        </p:txBody>
      </p:sp>
      <p:sp>
        <p:nvSpPr>
          <p:cNvPr id="305" name="Google Shape;305;p4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2023 Affiliated Orgs</a:t>
            </a:r>
            <a:endParaRPr/>
          </a:p>
        </p:txBody>
      </p:sp>
      <p:sp>
        <p:nvSpPr>
          <p:cNvPr id="306" name="Google Shape;306;p44"/>
          <p:cNvSpPr txBox="1"/>
          <p:nvPr>
            <p:ph idx="7" type="subTitle"/>
          </p:nvPr>
        </p:nvSpPr>
        <p:spPr>
          <a:xfrm>
            <a:off x="5029337" y="1389150"/>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MARKS</a:t>
            </a:r>
            <a:endParaRPr/>
          </a:p>
        </p:txBody>
      </p:sp>
      <p:pic>
        <p:nvPicPr>
          <p:cNvPr id="307" name="Google Shape;307;p44"/>
          <p:cNvPicPr preferRelativeResize="0"/>
          <p:nvPr/>
        </p:nvPicPr>
        <p:blipFill>
          <a:blip r:embed="rId3">
            <a:alphaModFix/>
          </a:blip>
          <a:stretch>
            <a:fillRect/>
          </a:stretch>
        </p:blipFill>
        <p:spPr>
          <a:xfrm rot="-9209330">
            <a:off x="7500457" y="111954"/>
            <a:ext cx="1592709" cy="1374091"/>
          </a:xfrm>
          <a:prstGeom prst="rect">
            <a:avLst/>
          </a:prstGeom>
          <a:noFill/>
          <a:ln>
            <a:noFill/>
          </a:ln>
        </p:spPr>
      </p:pic>
      <p:pic>
        <p:nvPicPr>
          <p:cNvPr id="308" name="Google Shape;308;p44"/>
          <p:cNvPicPr preferRelativeResize="0"/>
          <p:nvPr/>
        </p:nvPicPr>
        <p:blipFill>
          <a:blip r:embed="rId4">
            <a:alphaModFix/>
          </a:blip>
          <a:stretch>
            <a:fillRect/>
          </a:stretch>
        </p:blipFill>
        <p:spPr>
          <a:xfrm>
            <a:off x="118437" y="2587525"/>
            <a:ext cx="1193324" cy="2555976"/>
          </a:xfrm>
          <a:prstGeom prst="rect">
            <a:avLst/>
          </a:prstGeom>
          <a:noFill/>
          <a:ln>
            <a:noFill/>
          </a:ln>
        </p:spPr>
      </p:pic>
      <p:pic>
        <p:nvPicPr>
          <p:cNvPr id="309" name="Google Shape;309;p44"/>
          <p:cNvPicPr preferRelativeResize="0"/>
          <p:nvPr/>
        </p:nvPicPr>
        <p:blipFill>
          <a:blip r:embed="rId5">
            <a:alphaModFix/>
          </a:blip>
          <a:stretch>
            <a:fillRect/>
          </a:stretch>
        </p:blipFill>
        <p:spPr>
          <a:xfrm flipH="1" rot="-10107256">
            <a:off x="144949" y="81591"/>
            <a:ext cx="1213705" cy="1571067"/>
          </a:xfrm>
          <a:prstGeom prst="rect">
            <a:avLst/>
          </a:prstGeom>
          <a:noFill/>
          <a:ln>
            <a:noFill/>
          </a:ln>
        </p:spPr>
      </p:pic>
      <p:pic>
        <p:nvPicPr>
          <p:cNvPr id="310" name="Google Shape;310;p44"/>
          <p:cNvPicPr preferRelativeResize="0"/>
          <p:nvPr/>
        </p:nvPicPr>
        <p:blipFill>
          <a:blip r:embed="rId6">
            <a:alphaModFix/>
          </a:blip>
          <a:stretch>
            <a:fillRect/>
          </a:stretch>
        </p:blipFill>
        <p:spPr>
          <a:xfrm flipH="1">
            <a:off x="7842303" y="2688050"/>
            <a:ext cx="1119900" cy="28329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45"/>
          <p:cNvSpPr txBox="1"/>
          <p:nvPr>
            <p:ph type="ctrTitle"/>
          </p:nvPr>
        </p:nvSpPr>
        <p:spPr>
          <a:xfrm>
            <a:off x="2471938" y="1690350"/>
            <a:ext cx="4293900" cy="176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a:p>
            <a:pPr indent="0" lvl="0" marL="0" rtl="0" algn="ctr">
              <a:spcBef>
                <a:spcPts val="0"/>
              </a:spcBef>
              <a:spcAft>
                <a:spcPts val="0"/>
              </a:spcAft>
              <a:buNone/>
            </a:pPr>
            <a:r>
              <a:rPr lang="en"/>
              <a:t>For Coming!</a:t>
            </a:r>
            <a:endParaRPr/>
          </a:p>
        </p:txBody>
      </p:sp>
      <p:cxnSp>
        <p:nvCxnSpPr>
          <p:cNvPr id="316" name="Google Shape;316;p45"/>
          <p:cNvCxnSpPr/>
          <p:nvPr/>
        </p:nvCxnSpPr>
        <p:spPr>
          <a:xfrm>
            <a:off x="2337100" y="4256468"/>
            <a:ext cx="4469700" cy="0"/>
          </a:xfrm>
          <a:prstGeom prst="straightConnector1">
            <a:avLst/>
          </a:prstGeom>
          <a:noFill/>
          <a:ln cap="flat" cmpd="sng" w="9525">
            <a:solidFill>
              <a:schemeClr val="lt2"/>
            </a:solidFill>
            <a:prstDash val="solid"/>
            <a:round/>
            <a:headEnd len="med" w="med" type="none"/>
            <a:tailEnd len="med" w="med" type="none"/>
          </a:ln>
        </p:spPr>
      </p:cxnSp>
      <p:pic>
        <p:nvPicPr>
          <p:cNvPr id="317" name="Google Shape;317;p45"/>
          <p:cNvPicPr preferRelativeResize="0"/>
          <p:nvPr/>
        </p:nvPicPr>
        <p:blipFill>
          <a:blip r:embed="rId3">
            <a:alphaModFix/>
          </a:blip>
          <a:stretch>
            <a:fillRect/>
          </a:stretch>
        </p:blipFill>
        <p:spPr>
          <a:xfrm rot="-8971170">
            <a:off x="6736699" y="344250"/>
            <a:ext cx="2178451" cy="1495850"/>
          </a:xfrm>
          <a:prstGeom prst="rect">
            <a:avLst/>
          </a:prstGeom>
          <a:noFill/>
          <a:ln>
            <a:noFill/>
          </a:ln>
        </p:spPr>
      </p:pic>
      <p:pic>
        <p:nvPicPr>
          <p:cNvPr id="318" name="Google Shape;318;p45"/>
          <p:cNvPicPr preferRelativeResize="0"/>
          <p:nvPr/>
        </p:nvPicPr>
        <p:blipFill>
          <a:blip r:embed="rId4">
            <a:alphaModFix/>
          </a:blip>
          <a:stretch>
            <a:fillRect/>
          </a:stretch>
        </p:blipFill>
        <p:spPr>
          <a:xfrm flipH="1" rot="10799951">
            <a:off x="715284" y="1702377"/>
            <a:ext cx="1291495" cy="1114216"/>
          </a:xfrm>
          <a:prstGeom prst="rect">
            <a:avLst/>
          </a:prstGeom>
          <a:noFill/>
          <a:ln>
            <a:noFill/>
          </a:ln>
        </p:spPr>
      </p:pic>
      <p:pic>
        <p:nvPicPr>
          <p:cNvPr id="319" name="Google Shape;319;p45"/>
          <p:cNvPicPr preferRelativeResize="0"/>
          <p:nvPr/>
        </p:nvPicPr>
        <p:blipFill>
          <a:blip r:embed="rId5">
            <a:alphaModFix/>
          </a:blip>
          <a:stretch>
            <a:fillRect/>
          </a:stretch>
        </p:blipFill>
        <p:spPr>
          <a:xfrm flipH="1" rot="4626647">
            <a:off x="1298777" y="-9696"/>
            <a:ext cx="1240414" cy="1581279"/>
          </a:xfrm>
          <a:prstGeom prst="rect">
            <a:avLst/>
          </a:prstGeom>
          <a:noFill/>
          <a:ln>
            <a:noFill/>
          </a:ln>
        </p:spPr>
      </p:pic>
      <p:pic>
        <p:nvPicPr>
          <p:cNvPr id="320" name="Google Shape;320;p45"/>
          <p:cNvPicPr preferRelativeResize="0"/>
          <p:nvPr/>
        </p:nvPicPr>
        <p:blipFill>
          <a:blip r:embed="rId6">
            <a:alphaModFix/>
          </a:blip>
          <a:stretch>
            <a:fillRect/>
          </a:stretch>
        </p:blipFill>
        <p:spPr>
          <a:xfrm>
            <a:off x="191900" y="564306"/>
            <a:ext cx="1330901" cy="1321122"/>
          </a:xfrm>
          <a:prstGeom prst="rect">
            <a:avLst/>
          </a:prstGeom>
          <a:noFill/>
          <a:ln>
            <a:noFill/>
          </a:ln>
        </p:spPr>
      </p:pic>
      <p:pic>
        <p:nvPicPr>
          <p:cNvPr id="321" name="Google Shape;321;p45"/>
          <p:cNvPicPr preferRelativeResize="0"/>
          <p:nvPr/>
        </p:nvPicPr>
        <p:blipFill>
          <a:blip r:embed="rId7">
            <a:alphaModFix/>
          </a:blip>
          <a:stretch>
            <a:fillRect/>
          </a:stretch>
        </p:blipFill>
        <p:spPr>
          <a:xfrm flipH="1">
            <a:off x="7231001" y="2289250"/>
            <a:ext cx="1737100" cy="2930851"/>
          </a:xfrm>
          <a:prstGeom prst="rect">
            <a:avLst/>
          </a:prstGeom>
          <a:noFill/>
          <a:ln>
            <a:noFill/>
          </a:ln>
        </p:spPr>
      </p:pic>
      <p:pic>
        <p:nvPicPr>
          <p:cNvPr id="322" name="Google Shape;322;p45"/>
          <p:cNvPicPr preferRelativeResize="0"/>
          <p:nvPr/>
        </p:nvPicPr>
        <p:blipFill>
          <a:blip r:embed="rId8">
            <a:alphaModFix/>
          </a:blip>
          <a:stretch>
            <a:fillRect/>
          </a:stretch>
        </p:blipFill>
        <p:spPr>
          <a:xfrm flipH="1" rot="-288970">
            <a:off x="385000" y="3061872"/>
            <a:ext cx="1952050" cy="3093257"/>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 name="Shape 326"/>
        <p:cNvGrpSpPr/>
        <p:nvPr/>
      </p:nvGrpSpPr>
      <p:grpSpPr>
        <a:xfrm>
          <a:off x="0" y="0"/>
          <a:ext cx="0" cy="0"/>
          <a:chOff x="0" y="0"/>
          <a:chExt cx="0" cy="0"/>
        </a:xfrm>
      </p:grpSpPr>
      <p:pic>
        <p:nvPicPr>
          <p:cNvPr id="327" name="Google Shape;327;p46"/>
          <p:cNvPicPr preferRelativeResize="0"/>
          <p:nvPr/>
        </p:nvPicPr>
        <p:blipFill>
          <a:blip r:embed="rId3">
            <a:alphaModFix/>
          </a:blip>
          <a:stretch>
            <a:fillRect/>
          </a:stretch>
        </p:blipFill>
        <p:spPr>
          <a:xfrm>
            <a:off x="4731938" y="69700"/>
            <a:ext cx="3932970" cy="5143501"/>
          </a:xfrm>
          <a:prstGeom prst="rect">
            <a:avLst/>
          </a:prstGeom>
          <a:noFill/>
          <a:ln>
            <a:noFill/>
          </a:ln>
        </p:spPr>
      </p:pic>
      <p:pic>
        <p:nvPicPr>
          <p:cNvPr id="328" name="Google Shape;328;p46"/>
          <p:cNvPicPr preferRelativeResize="0"/>
          <p:nvPr/>
        </p:nvPicPr>
        <p:blipFill>
          <a:blip r:embed="rId4">
            <a:alphaModFix/>
          </a:blip>
          <a:stretch>
            <a:fillRect/>
          </a:stretch>
        </p:blipFill>
        <p:spPr>
          <a:xfrm>
            <a:off x="214794" y="69700"/>
            <a:ext cx="4030917" cy="514350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 name="Shape 332"/>
        <p:cNvGrpSpPr/>
        <p:nvPr/>
      </p:nvGrpSpPr>
      <p:grpSpPr>
        <a:xfrm>
          <a:off x="0" y="0"/>
          <a:ext cx="0" cy="0"/>
          <a:chOff x="0" y="0"/>
          <a:chExt cx="0" cy="0"/>
        </a:xfrm>
      </p:grpSpPr>
      <p:sp>
        <p:nvSpPr>
          <p:cNvPr id="333" name="Google Shape;333;p47"/>
          <p:cNvSpPr txBox="1"/>
          <p:nvPr>
            <p:ph type="title"/>
          </p:nvPr>
        </p:nvSpPr>
        <p:spPr>
          <a:xfrm>
            <a:off x="824700" y="236925"/>
            <a:ext cx="7494600" cy="66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Road to Establishment (cont.)</a:t>
            </a:r>
            <a:endParaRPr/>
          </a:p>
        </p:txBody>
      </p:sp>
      <p:pic>
        <p:nvPicPr>
          <p:cNvPr id="334" name="Google Shape;334;p47"/>
          <p:cNvPicPr preferRelativeResize="0"/>
          <p:nvPr/>
        </p:nvPicPr>
        <p:blipFill>
          <a:blip r:embed="rId3">
            <a:alphaModFix/>
          </a:blip>
          <a:stretch>
            <a:fillRect/>
          </a:stretch>
        </p:blipFill>
        <p:spPr>
          <a:xfrm>
            <a:off x="5295825" y="1680850"/>
            <a:ext cx="3661798" cy="2746349"/>
          </a:xfrm>
          <a:prstGeom prst="rect">
            <a:avLst/>
          </a:prstGeom>
          <a:noFill/>
          <a:ln>
            <a:noFill/>
          </a:ln>
        </p:spPr>
      </p:pic>
      <p:sp>
        <p:nvSpPr>
          <p:cNvPr id="335" name="Google Shape;335;p47"/>
          <p:cNvSpPr txBox="1"/>
          <p:nvPr>
            <p:ph idx="1" type="subTitle"/>
          </p:nvPr>
        </p:nvSpPr>
        <p:spPr>
          <a:xfrm>
            <a:off x="3485850" y="905913"/>
            <a:ext cx="2172300" cy="3876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Timeline (1997)</a:t>
            </a:r>
            <a:endParaRPr/>
          </a:p>
        </p:txBody>
      </p:sp>
      <p:sp>
        <p:nvSpPr>
          <p:cNvPr id="336" name="Google Shape;336;p47"/>
          <p:cNvSpPr txBox="1"/>
          <p:nvPr>
            <p:ph idx="3" type="subTitle"/>
          </p:nvPr>
        </p:nvSpPr>
        <p:spPr>
          <a:xfrm>
            <a:off x="483050" y="1522800"/>
            <a:ext cx="4567500" cy="3523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Tues. April 15: A second meeting is held and a third meeting is scheduled for Thursday April 17th. A walk out of classes happens at 1:20, the student negotiators report that President Creighton is not willing to negotiate the demands. A rally follows</a:t>
            </a:r>
            <a:endParaRPr/>
          </a:p>
          <a:p>
            <a:pPr indent="-317500" lvl="0" marL="457200" rtl="0" algn="l">
              <a:spcBef>
                <a:spcPts val="1000"/>
              </a:spcBef>
              <a:spcAft>
                <a:spcPts val="1000"/>
              </a:spcAft>
              <a:buSzPts val="1400"/>
              <a:buChar char="-"/>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 name="Shape 340"/>
        <p:cNvGrpSpPr/>
        <p:nvPr/>
      </p:nvGrpSpPr>
      <p:grpSpPr>
        <a:xfrm>
          <a:off x="0" y="0"/>
          <a:ext cx="0" cy="0"/>
          <a:chOff x="0" y="0"/>
          <a:chExt cx="0" cy="0"/>
        </a:xfrm>
      </p:grpSpPr>
      <p:sp>
        <p:nvSpPr>
          <p:cNvPr id="341" name="Google Shape;341;p4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graphicFrame>
        <p:nvGraphicFramePr>
          <p:cNvPr id="342" name="Google Shape;342;p48"/>
          <p:cNvGraphicFramePr/>
          <p:nvPr/>
        </p:nvGraphicFramePr>
        <p:xfrm>
          <a:off x="720000" y="1605825"/>
          <a:ext cx="3000000" cy="3000000"/>
        </p:xfrm>
        <a:graphic>
          <a:graphicData uri="http://schemas.openxmlformats.org/drawingml/2006/table">
            <a:tbl>
              <a:tblPr>
                <a:noFill/>
                <a:tableStyleId>{55919451-FB6C-4BC7-9771-51DDE2926AEC}</a:tableStyleId>
              </a:tblPr>
              <a:tblGrid>
                <a:gridCol w="2289000"/>
                <a:gridCol w="5415000"/>
              </a:tblGrid>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3">
                            <a:extLst>
                              <a:ext uri="{A12FA001-AC4F-418D-AE19-62706E023703}">
                                <ahyp:hlinkClr val="tx"/>
                              </a:ext>
                            </a:extLst>
                          </a:hlinkClick>
                        </a:rPr>
                        <a:t>Fonts</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Overpass"/>
                          <a:ea typeface="Overpass"/>
                          <a:cs typeface="Overpass"/>
                          <a:sym typeface="Overpass"/>
                        </a:rPr>
                        <a:t>To view this template correctly in PowerPoint, download and install the fonts we used</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r>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4">
                            <a:extLst>
                              <a:ext uri="{A12FA001-AC4F-418D-AE19-62706E023703}">
                                <ahyp:hlinkClr val="tx"/>
                              </a:ext>
                            </a:extLst>
                          </a:hlinkClick>
                        </a:rPr>
                        <a:t>Used</a:t>
                      </a:r>
                      <a:r>
                        <a:rPr b="1" lang="en" sz="1100">
                          <a:solidFill>
                            <a:schemeClr val="dk1"/>
                          </a:solidFill>
                          <a:latin typeface="Overpass"/>
                          <a:ea typeface="Overpass"/>
                          <a:cs typeface="Overpass"/>
                          <a:sym typeface="Overpass"/>
                        </a:rPr>
                        <a:t> and</a:t>
                      </a:r>
                      <a:r>
                        <a:rPr b="1" lang="en" sz="1100">
                          <a:solidFill>
                            <a:schemeClr val="dk1"/>
                          </a:solidFill>
                          <a:uFill>
                            <a:noFill/>
                          </a:uFill>
                          <a:latin typeface="Overpass"/>
                          <a:ea typeface="Overpass"/>
                          <a:cs typeface="Overpass"/>
                          <a:sym typeface="Overpass"/>
                          <a:hlinkClick action="ppaction://hlinksldjump" r:id="rId5">
                            <a:extLst>
                              <a:ext uri="{A12FA001-AC4F-418D-AE19-62706E023703}">
                                <ahyp:hlinkClr val="tx"/>
                              </a:ext>
                            </a:extLst>
                          </a:hlinkClick>
                        </a:rPr>
                        <a:t> alternative</a:t>
                      </a:r>
                      <a:r>
                        <a:rPr b="1" lang="en" sz="1100">
                          <a:solidFill>
                            <a:schemeClr val="dk1"/>
                          </a:solidFill>
                          <a:uFill>
                            <a:noFill/>
                          </a:uFill>
                          <a:latin typeface="Overpass"/>
                          <a:ea typeface="Overpass"/>
                          <a:cs typeface="Overpass"/>
                          <a:sym typeface="Overpass"/>
                          <a:hlinkClick action="ppaction://hlinksldjump" r:id="rId6">
                            <a:extLst>
                              <a:ext uri="{A12FA001-AC4F-418D-AE19-62706E023703}">
                                <ahyp:hlinkClr val="tx"/>
                              </a:ext>
                            </a:extLst>
                          </a:hlinkClick>
                        </a:rPr>
                        <a:t> resources</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Overpass"/>
                          <a:ea typeface="Overpass"/>
                          <a:cs typeface="Overpass"/>
                          <a:sym typeface="Overpass"/>
                        </a:rPr>
                        <a:t>An assortment of graphic resources that are suitable for use in this presentation</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7">
                            <a:extLst>
                              <a:ext uri="{A12FA001-AC4F-418D-AE19-62706E023703}">
                                <ahyp:hlinkClr val="tx"/>
                              </a:ext>
                            </a:extLst>
                          </a:hlinkClick>
                        </a:rPr>
                        <a:t>Thanks slide</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Overpass"/>
                          <a:ea typeface="Overpass"/>
                          <a:cs typeface="Overpass"/>
                          <a:sym typeface="Overpass"/>
                        </a:rPr>
                        <a:t>You must keep it so that proper credits for our design are given</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8">
                            <a:extLst>
                              <a:ext uri="{A12FA001-AC4F-418D-AE19-62706E023703}">
                                <ahyp:hlinkClr val="tx"/>
                              </a:ext>
                            </a:extLst>
                          </a:hlinkClick>
                        </a:rPr>
                        <a:t>Colors</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Overpass"/>
                          <a:ea typeface="Overpass"/>
                          <a:cs typeface="Overpass"/>
                          <a:sym typeface="Overpass"/>
                        </a:rPr>
                        <a:t>All the colors used in this presentation</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9">
                            <a:extLst>
                              <a:ext uri="{A12FA001-AC4F-418D-AE19-62706E023703}">
                                <ahyp:hlinkClr val="tx"/>
                              </a:ext>
                            </a:extLst>
                          </a:hlinkClick>
                        </a:rPr>
                        <a:t>Infographic resources</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Overpass"/>
                          <a:ea typeface="Overpass"/>
                          <a:cs typeface="Overpass"/>
                          <a:sym typeface="Overpass"/>
                        </a:rPr>
                        <a:t>These can be used in the template, and their size and color can be edited</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90825">
                <a:tc>
                  <a:txBody>
                    <a:bodyPr/>
                    <a:lstStyle/>
                    <a:p>
                      <a:pPr indent="0" lvl="0" marL="0" rtl="0" algn="l">
                        <a:spcBef>
                          <a:spcPts val="0"/>
                        </a:spcBef>
                        <a:spcAft>
                          <a:spcPts val="0"/>
                        </a:spcAft>
                        <a:buNone/>
                      </a:pPr>
                      <a:r>
                        <a:rPr b="1" lang="en" sz="1100">
                          <a:solidFill>
                            <a:schemeClr val="dk1"/>
                          </a:solidFill>
                          <a:uFill>
                            <a:noFill/>
                          </a:uFill>
                          <a:latin typeface="Overpass"/>
                          <a:ea typeface="Overpass"/>
                          <a:cs typeface="Overpass"/>
                          <a:sym typeface="Overpass"/>
                          <a:hlinkClick action="ppaction://hlinksldjump" r:id="rId10">
                            <a:extLst>
                              <a:ext uri="{A12FA001-AC4F-418D-AE19-62706E023703}">
                                <ahyp:hlinkClr val="tx"/>
                              </a:ext>
                            </a:extLst>
                          </a:hlinkClick>
                        </a:rPr>
                        <a:t>Customizable icons</a:t>
                      </a:r>
                      <a:endParaRPr b="1" sz="11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Overpass"/>
                          <a:ea typeface="Overpass"/>
                          <a:cs typeface="Overpass"/>
                          <a:sym typeface="Overpass"/>
                        </a:rPr>
                        <a:t>They are sorted by theme so you can use them in all kinds of presentations</a:t>
                      </a:r>
                      <a:endParaRPr sz="1000">
                        <a:solidFill>
                          <a:schemeClr val="dk1"/>
                        </a:solidFill>
                        <a:latin typeface="Overpass"/>
                        <a:ea typeface="Overpass"/>
                        <a:cs typeface="Overpass"/>
                        <a:sym typeface="Overpass"/>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r>
            </a:tbl>
          </a:graphicData>
        </a:graphic>
      </p:graphicFrame>
      <p:sp>
        <p:nvSpPr>
          <p:cNvPr id="343" name="Google Shape;343;p48"/>
          <p:cNvSpPr txBox="1"/>
          <p:nvPr/>
        </p:nvSpPr>
        <p:spPr>
          <a:xfrm>
            <a:off x="720000" y="998975"/>
            <a:ext cx="7704000" cy="4797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b="1" lang="en" sz="1200">
                <a:solidFill>
                  <a:schemeClr val="dk1"/>
                </a:solidFill>
                <a:latin typeface="Overpass"/>
                <a:ea typeface="Overpass"/>
                <a:cs typeface="Overpass"/>
                <a:sym typeface="Overpass"/>
              </a:rPr>
              <a:t>This is a slide structure based on a thesis defense presentation</a:t>
            </a:r>
            <a:endParaRPr b="1" sz="1200">
              <a:solidFill>
                <a:schemeClr val="dk1"/>
              </a:solidFill>
              <a:latin typeface="Overpass"/>
              <a:ea typeface="Overpass"/>
              <a:cs typeface="Overpass"/>
              <a:sym typeface="Overpass"/>
            </a:endParaRPr>
          </a:p>
          <a:p>
            <a:pPr indent="0" lvl="0" marL="0" rtl="0" algn="l">
              <a:spcBef>
                <a:spcPts val="0"/>
              </a:spcBef>
              <a:spcAft>
                <a:spcPts val="0"/>
              </a:spcAft>
              <a:buNone/>
            </a:pPr>
            <a:r>
              <a:rPr lang="en" sz="1200">
                <a:solidFill>
                  <a:schemeClr val="dk1"/>
                </a:solidFill>
                <a:latin typeface="Overpass"/>
                <a:ea typeface="Overpass"/>
                <a:cs typeface="Overpass"/>
                <a:sym typeface="Overpass"/>
              </a:rPr>
              <a:t>You can delete this slide when you’re done editing the presentation</a:t>
            </a:r>
            <a:endParaRPr sz="1200">
              <a:solidFill>
                <a:schemeClr val="dk1"/>
              </a:solidFill>
              <a:latin typeface="Overpass"/>
              <a:ea typeface="Overpass"/>
              <a:cs typeface="Overpass"/>
              <a:sym typeface="Overpass"/>
            </a:endParaRPr>
          </a:p>
          <a:p>
            <a:pPr indent="0" lvl="0" marL="0" rtl="0" algn="l">
              <a:spcBef>
                <a:spcPts val="0"/>
              </a:spcBef>
              <a:spcAft>
                <a:spcPts val="0"/>
              </a:spcAft>
              <a:buNone/>
            </a:pPr>
            <a:r>
              <a:t/>
            </a:r>
            <a:endParaRPr b="1" sz="1200">
              <a:solidFill>
                <a:schemeClr val="dk1"/>
              </a:solidFill>
              <a:latin typeface="Overpass"/>
              <a:ea typeface="Overpass"/>
              <a:cs typeface="Overpass"/>
              <a:sym typeface="Overpass"/>
            </a:endParaRPr>
          </a:p>
        </p:txBody>
      </p:sp>
      <p:sp>
        <p:nvSpPr>
          <p:cNvPr id="344" name="Google Shape;344;p48"/>
          <p:cNvSpPr txBox="1"/>
          <p:nvPr/>
        </p:nvSpPr>
        <p:spPr>
          <a:xfrm>
            <a:off x="720000" y="4093075"/>
            <a:ext cx="3475800" cy="5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Overpass"/>
                <a:ea typeface="Overpass"/>
                <a:cs typeface="Overpass"/>
                <a:sym typeface="Overpass"/>
              </a:rPr>
              <a:t>For more info:</a:t>
            </a:r>
            <a:br>
              <a:rPr lang="en" sz="1100">
                <a:solidFill>
                  <a:schemeClr val="dk1"/>
                </a:solidFill>
                <a:latin typeface="Overpass"/>
                <a:ea typeface="Overpass"/>
                <a:cs typeface="Overpass"/>
                <a:sym typeface="Overpass"/>
              </a:rPr>
            </a:br>
            <a:r>
              <a:rPr lang="en" sz="1100">
                <a:solidFill>
                  <a:schemeClr val="dk1"/>
                </a:solidFill>
                <a:uFill>
                  <a:noFill/>
                </a:uFill>
                <a:latin typeface="Bodoni Moda"/>
                <a:ea typeface="Bodoni Moda"/>
                <a:cs typeface="Bodoni Moda"/>
                <a:sym typeface="Bodoni Moda"/>
                <a:hlinkClick r:id="rId11">
                  <a:extLst>
                    <a:ext uri="{A12FA001-AC4F-418D-AE19-62706E023703}">
                      <ahyp:hlinkClr val="tx"/>
                    </a:ext>
                  </a:extLst>
                </a:hlinkClick>
              </a:rPr>
              <a:t>SLIDESGO </a:t>
            </a:r>
            <a:r>
              <a:rPr lang="en" sz="1100">
                <a:solidFill>
                  <a:schemeClr val="dk1"/>
                </a:solidFill>
                <a:latin typeface="Bodoni Moda"/>
                <a:ea typeface="Bodoni Moda"/>
                <a:cs typeface="Bodoni Moda"/>
                <a:sym typeface="Bodoni Moda"/>
              </a:rPr>
              <a:t> |  </a:t>
            </a:r>
            <a:r>
              <a:rPr lang="en" sz="1100">
                <a:solidFill>
                  <a:schemeClr val="dk1"/>
                </a:solidFill>
                <a:uFill>
                  <a:noFill/>
                </a:uFill>
                <a:latin typeface="Bodoni Moda"/>
                <a:ea typeface="Bodoni Moda"/>
                <a:cs typeface="Bodoni Moda"/>
                <a:sym typeface="Bodoni Moda"/>
                <a:hlinkClick r:id="rId12">
                  <a:extLst>
                    <a:ext uri="{A12FA001-AC4F-418D-AE19-62706E023703}">
                      <ahyp:hlinkClr val="tx"/>
                    </a:ext>
                  </a:extLst>
                </a:hlinkClick>
              </a:rPr>
              <a:t>SLIDESGO SCHOOL</a:t>
            </a:r>
            <a:r>
              <a:rPr lang="en" sz="1100">
                <a:solidFill>
                  <a:schemeClr val="dk1"/>
                </a:solidFill>
                <a:latin typeface="Bodoni Moda"/>
                <a:ea typeface="Bodoni Moda"/>
                <a:cs typeface="Bodoni Moda"/>
                <a:sym typeface="Bodoni Moda"/>
              </a:rPr>
              <a:t>  |  </a:t>
            </a:r>
            <a:r>
              <a:rPr lang="en" sz="1100">
                <a:solidFill>
                  <a:schemeClr val="dk1"/>
                </a:solidFill>
                <a:uFill>
                  <a:noFill/>
                </a:uFill>
                <a:latin typeface="Bodoni Moda"/>
                <a:ea typeface="Bodoni Moda"/>
                <a:cs typeface="Bodoni Moda"/>
                <a:sym typeface="Bodoni Moda"/>
                <a:hlinkClick r:id="rId13">
                  <a:extLst>
                    <a:ext uri="{A12FA001-AC4F-418D-AE19-62706E023703}">
                      <ahyp:hlinkClr val="tx"/>
                    </a:ext>
                  </a:extLst>
                </a:hlinkClick>
              </a:rPr>
              <a:t>FAQS</a:t>
            </a:r>
            <a:endParaRPr sz="1100">
              <a:solidFill>
                <a:schemeClr val="dk1"/>
              </a:solidFill>
              <a:latin typeface="Bodoni Moda"/>
              <a:ea typeface="Bodoni Moda"/>
              <a:cs typeface="Bodoni Moda"/>
              <a:sym typeface="Bodoni Moda"/>
            </a:endParaRPr>
          </a:p>
        </p:txBody>
      </p:sp>
      <p:sp>
        <p:nvSpPr>
          <p:cNvPr id="345" name="Google Shape;345;p48"/>
          <p:cNvSpPr txBox="1"/>
          <p:nvPr/>
        </p:nvSpPr>
        <p:spPr>
          <a:xfrm>
            <a:off x="4195800" y="4093075"/>
            <a:ext cx="4020600" cy="51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Overpass"/>
                <a:ea typeface="Overpass"/>
                <a:cs typeface="Overpass"/>
                <a:sym typeface="Overpass"/>
              </a:rPr>
              <a:t>You can visit our sister </a:t>
            </a:r>
            <a:r>
              <a:rPr lang="en" sz="1100">
                <a:solidFill>
                  <a:schemeClr val="dk1"/>
                </a:solidFill>
                <a:latin typeface="Overpass"/>
                <a:ea typeface="Overpass"/>
                <a:cs typeface="Overpass"/>
                <a:sym typeface="Overpass"/>
              </a:rPr>
              <a:t>projects</a:t>
            </a:r>
            <a:r>
              <a:rPr lang="en" sz="1100">
                <a:solidFill>
                  <a:schemeClr val="dk1"/>
                </a:solidFill>
                <a:latin typeface="Overpass"/>
                <a:ea typeface="Overpass"/>
                <a:cs typeface="Overpass"/>
                <a:sym typeface="Overpass"/>
              </a:rPr>
              <a:t>:</a:t>
            </a:r>
            <a:br>
              <a:rPr lang="en" sz="1100">
                <a:solidFill>
                  <a:schemeClr val="dk1"/>
                </a:solidFill>
                <a:latin typeface="Overpass"/>
                <a:ea typeface="Overpass"/>
                <a:cs typeface="Overpass"/>
                <a:sym typeface="Overpass"/>
              </a:rPr>
            </a:br>
            <a:r>
              <a:rPr lang="en" sz="1100">
                <a:solidFill>
                  <a:schemeClr val="dk1"/>
                </a:solidFill>
                <a:uFill>
                  <a:noFill/>
                </a:uFill>
                <a:latin typeface="Bodoni Moda"/>
                <a:ea typeface="Bodoni Moda"/>
                <a:cs typeface="Bodoni Moda"/>
                <a:sym typeface="Bodoni Moda"/>
                <a:hlinkClick r:id="rId14">
                  <a:extLst>
                    <a:ext uri="{A12FA001-AC4F-418D-AE19-62706E023703}">
                      <ahyp:hlinkClr val="tx"/>
                    </a:ext>
                  </a:extLst>
                </a:hlinkClick>
              </a:rPr>
              <a:t>FREEPIK</a:t>
            </a:r>
            <a:r>
              <a:rPr lang="en" sz="1100">
                <a:solidFill>
                  <a:schemeClr val="dk1"/>
                </a:solidFill>
                <a:latin typeface="Bodoni Moda"/>
                <a:ea typeface="Bodoni Moda"/>
                <a:cs typeface="Bodoni Moda"/>
                <a:sym typeface="Bodoni Moda"/>
              </a:rPr>
              <a:t> | </a:t>
            </a:r>
            <a:r>
              <a:rPr lang="en" sz="1100">
                <a:solidFill>
                  <a:schemeClr val="dk1"/>
                </a:solidFill>
                <a:uFill>
                  <a:noFill/>
                </a:uFill>
                <a:latin typeface="Bodoni Moda"/>
                <a:ea typeface="Bodoni Moda"/>
                <a:cs typeface="Bodoni Moda"/>
                <a:sym typeface="Bodoni Moda"/>
                <a:hlinkClick r:id="rId15">
                  <a:extLst>
                    <a:ext uri="{A12FA001-AC4F-418D-AE19-62706E023703}">
                      <ahyp:hlinkClr val="tx"/>
                    </a:ext>
                  </a:extLst>
                </a:hlinkClick>
              </a:rPr>
              <a:t>FLATICON</a:t>
            </a:r>
            <a:r>
              <a:rPr lang="en" sz="1100">
                <a:solidFill>
                  <a:schemeClr val="dk1"/>
                </a:solidFill>
                <a:latin typeface="Bodoni Moda"/>
                <a:ea typeface="Bodoni Moda"/>
                <a:cs typeface="Bodoni Moda"/>
                <a:sym typeface="Bodoni Moda"/>
              </a:rPr>
              <a:t> | </a:t>
            </a:r>
            <a:r>
              <a:rPr lang="en" sz="1100">
                <a:solidFill>
                  <a:schemeClr val="dk1"/>
                </a:solidFill>
                <a:uFill>
                  <a:noFill/>
                </a:uFill>
                <a:latin typeface="Bodoni Moda"/>
                <a:ea typeface="Bodoni Moda"/>
                <a:cs typeface="Bodoni Moda"/>
                <a:sym typeface="Bodoni Moda"/>
                <a:hlinkClick r:id="rId16">
                  <a:extLst>
                    <a:ext uri="{A12FA001-AC4F-418D-AE19-62706E023703}">
                      <ahyp:hlinkClr val="tx"/>
                    </a:ext>
                  </a:extLst>
                </a:hlinkClick>
              </a:rPr>
              <a:t>STORYSET</a:t>
            </a:r>
            <a:r>
              <a:rPr lang="en" sz="1100">
                <a:solidFill>
                  <a:schemeClr val="dk1"/>
                </a:solidFill>
                <a:latin typeface="Bodoni Moda"/>
                <a:ea typeface="Bodoni Moda"/>
                <a:cs typeface="Bodoni Moda"/>
                <a:sym typeface="Bodoni Moda"/>
              </a:rPr>
              <a:t> | </a:t>
            </a:r>
            <a:r>
              <a:rPr lang="en" sz="1100">
                <a:solidFill>
                  <a:schemeClr val="dk1"/>
                </a:solidFill>
                <a:uFill>
                  <a:noFill/>
                </a:uFill>
                <a:latin typeface="Bodoni Moda"/>
                <a:ea typeface="Bodoni Moda"/>
                <a:cs typeface="Bodoni Moda"/>
                <a:sym typeface="Bodoni Moda"/>
                <a:hlinkClick r:id="rId17">
                  <a:extLst>
                    <a:ext uri="{A12FA001-AC4F-418D-AE19-62706E023703}">
                      <ahyp:hlinkClr val="tx"/>
                    </a:ext>
                  </a:extLst>
                </a:hlinkClick>
              </a:rPr>
              <a:t>WEPIK </a:t>
            </a:r>
            <a:r>
              <a:rPr lang="en" sz="1100">
                <a:solidFill>
                  <a:schemeClr val="dk1"/>
                </a:solidFill>
                <a:latin typeface="Bodoni Moda"/>
                <a:ea typeface="Bodoni Moda"/>
                <a:cs typeface="Bodoni Moda"/>
                <a:sym typeface="Bodoni Moda"/>
              </a:rPr>
              <a:t>| </a:t>
            </a:r>
            <a:r>
              <a:rPr lang="en" sz="1100">
                <a:solidFill>
                  <a:schemeClr val="dk1"/>
                </a:solidFill>
                <a:uFill>
                  <a:noFill/>
                </a:uFill>
                <a:latin typeface="Bodoni Moda"/>
                <a:ea typeface="Bodoni Moda"/>
                <a:cs typeface="Bodoni Moda"/>
                <a:sym typeface="Bodoni Moda"/>
                <a:hlinkClick r:id="rId18">
                  <a:extLst>
                    <a:ext uri="{A12FA001-AC4F-418D-AE19-62706E023703}">
                      <ahyp:hlinkClr val="tx"/>
                    </a:ext>
                  </a:extLst>
                </a:hlinkClick>
              </a:rPr>
              <a:t>VIDFY</a:t>
            </a:r>
            <a:endParaRPr sz="1100">
              <a:solidFill>
                <a:schemeClr val="dk1"/>
              </a:solidFill>
              <a:latin typeface="Bodoni Moda"/>
              <a:ea typeface="Bodoni Moda"/>
              <a:cs typeface="Bodoni Moda"/>
              <a:sym typeface="Bodoni Moda"/>
            </a:endParaRPr>
          </a:p>
        </p:txBody>
      </p:sp>
      <p:pic>
        <p:nvPicPr>
          <p:cNvPr id="346" name="Google Shape;346;p48"/>
          <p:cNvPicPr preferRelativeResize="0"/>
          <p:nvPr/>
        </p:nvPicPr>
        <p:blipFill>
          <a:blip r:embed="rId19">
            <a:alphaModFix/>
          </a:blip>
          <a:stretch>
            <a:fillRect/>
          </a:stretch>
        </p:blipFill>
        <p:spPr>
          <a:xfrm flipH="1">
            <a:off x="8021008" y="2305826"/>
            <a:ext cx="1336384" cy="2974674"/>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 name="Shape 350"/>
        <p:cNvGrpSpPr/>
        <p:nvPr/>
      </p:nvGrpSpPr>
      <p:grpSpPr>
        <a:xfrm>
          <a:off x="0" y="0"/>
          <a:ext cx="0" cy="0"/>
          <a:chOff x="0" y="0"/>
          <a:chExt cx="0" cy="0"/>
        </a:xfrm>
      </p:grpSpPr>
      <p:pic>
        <p:nvPicPr>
          <p:cNvPr id="351" name="Google Shape;351;p49"/>
          <p:cNvPicPr preferRelativeResize="0"/>
          <p:nvPr/>
        </p:nvPicPr>
        <p:blipFill>
          <a:blip r:embed="rId3">
            <a:alphaModFix/>
          </a:blip>
          <a:stretch>
            <a:fillRect/>
          </a:stretch>
        </p:blipFill>
        <p:spPr>
          <a:xfrm rot="-3863372">
            <a:off x="1020088" y="225689"/>
            <a:ext cx="1174627" cy="1085271"/>
          </a:xfrm>
          <a:prstGeom prst="rect">
            <a:avLst/>
          </a:prstGeom>
          <a:noFill/>
          <a:ln>
            <a:noFill/>
          </a:ln>
        </p:spPr>
      </p:pic>
      <p:pic>
        <p:nvPicPr>
          <p:cNvPr id="352" name="Google Shape;352;p49"/>
          <p:cNvPicPr preferRelativeResize="0"/>
          <p:nvPr/>
        </p:nvPicPr>
        <p:blipFill>
          <a:blip r:embed="rId4">
            <a:alphaModFix/>
          </a:blip>
          <a:stretch>
            <a:fillRect/>
          </a:stretch>
        </p:blipFill>
        <p:spPr>
          <a:xfrm rot="8281152">
            <a:off x="8058424" y="778602"/>
            <a:ext cx="1079277" cy="1375848"/>
          </a:xfrm>
          <a:prstGeom prst="rect">
            <a:avLst/>
          </a:prstGeom>
          <a:noFill/>
          <a:ln>
            <a:noFill/>
          </a:ln>
        </p:spPr>
      </p:pic>
      <p:sp>
        <p:nvSpPr>
          <p:cNvPr id="353" name="Google Shape;353;p49"/>
          <p:cNvSpPr txBox="1"/>
          <p:nvPr>
            <p:ph idx="16" type="subTitle"/>
          </p:nvPr>
        </p:nvSpPr>
        <p:spPr>
          <a:xfrm>
            <a:off x="830063" y="1774225"/>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STATEMENT</a:t>
            </a:r>
            <a:endParaRPr/>
          </a:p>
        </p:txBody>
      </p:sp>
      <p:sp>
        <p:nvSpPr>
          <p:cNvPr id="354" name="Google Shape;354;p49"/>
          <p:cNvSpPr txBox="1"/>
          <p:nvPr>
            <p:ph type="title"/>
          </p:nvPr>
        </p:nvSpPr>
        <p:spPr>
          <a:xfrm>
            <a:off x="1391813" y="1190100"/>
            <a:ext cx="13500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01</a:t>
            </a:r>
            <a:endParaRPr/>
          </a:p>
        </p:txBody>
      </p:sp>
      <p:sp>
        <p:nvSpPr>
          <p:cNvPr id="355" name="Google Shape;355;p49"/>
          <p:cNvSpPr txBox="1"/>
          <p:nvPr>
            <p:ph idx="1" type="subTitle"/>
          </p:nvPr>
        </p:nvSpPr>
        <p:spPr>
          <a:xfrm>
            <a:off x="830063" y="2205636"/>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56" name="Google Shape;356;p49"/>
          <p:cNvSpPr txBox="1"/>
          <p:nvPr>
            <p:ph idx="2" type="title"/>
          </p:nvPr>
        </p:nvSpPr>
        <p:spPr>
          <a:xfrm>
            <a:off x="3896850" y="1190100"/>
            <a:ext cx="13503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02</a:t>
            </a:r>
            <a:endParaRPr/>
          </a:p>
        </p:txBody>
      </p:sp>
      <p:sp>
        <p:nvSpPr>
          <p:cNvPr id="357" name="Google Shape;357;p49"/>
          <p:cNvSpPr txBox="1"/>
          <p:nvPr>
            <p:ph idx="3" type="subTitle"/>
          </p:nvPr>
        </p:nvSpPr>
        <p:spPr>
          <a:xfrm>
            <a:off x="3335250" y="2205636"/>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58" name="Google Shape;358;p49"/>
          <p:cNvSpPr txBox="1"/>
          <p:nvPr>
            <p:ph idx="4" type="title"/>
          </p:nvPr>
        </p:nvSpPr>
        <p:spPr>
          <a:xfrm>
            <a:off x="6402038" y="1190100"/>
            <a:ext cx="13503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03</a:t>
            </a:r>
            <a:endParaRPr/>
          </a:p>
        </p:txBody>
      </p:sp>
      <p:sp>
        <p:nvSpPr>
          <p:cNvPr id="359" name="Google Shape;359;p49"/>
          <p:cNvSpPr txBox="1"/>
          <p:nvPr>
            <p:ph idx="5" type="subTitle"/>
          </p:nvPr>
        </p:nvSpPr>
        <p:spPr>
          <a:xfrm>
            <a:off x="5840438" y="2205636"/>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60" name="Google Shape;360;p49"/>
          <p:cNvSpPr txBox="1"/>
          <p:nvPr>
            <p:ph idx="6" type="title"/>
          </p:nvPr>
        </p:nvSpPr>
        <p:spPr>
          <a:xfrm>
            <a:off x="1391813" y="2991622"/>
            <a:ext cx="13500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04</a:t>
            </a:r>
            <a:endParaRPr/>
          </a:p>
        </p:txBody>
      </p:sp>
      <p:sp>
        <p:nvSpPr>
          <p:cNvPr id="361" name="Google Shape;361;p49"/>
          <p:cNvSpPr txBox="1"/>
          <p:nvPr>
            <p:ph idx="7" type="subTitle"/>
          </p:nvPr>
        </p:nvSpPr>
        <p:spPr>
          <a:xfrm>
            <a:off x="830063" y="4016350"/>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62" name="Google Shape;362;p49"/>
          <p:cNvSpPr txBox="1"/>
          <p:nvPr>
            <p:ph idx="8" type="title"/>
          </p:nvPr>
        </p:nvSpPr>
        <p:spPr>
          <a:xfrm>
            <a:off x="3896850" y="2991622"/>
            <a:ext cx="13503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05</a:t>
            </a:r>
            <a:endParaRPr/>
          </a:p>
        </p:txBody>
      </p:sp>
      <p:sp>
        <p:nvSpPr>
          <p:cNvPr id="363" name="Google Shape;363;p49"/>
          <p:cNvSpPr txBox="1"/>
          <p:nvPr>
            <p:ph idx="9" type="subTitle"/>
          </p:nvPr>
        </p:nvSpPr>
        <p:spPr>
          <a:xfrm>
            <a:off x="3335250" y="4016350"/>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64" name="Google Shape;364;p49"/>
          <p:cNvSpPr txBox="1"/>
          <p:nvPr>
            <p:ph idx="13" type="title"/>
          </p:nvPr>
        </p:nvSpPr>
        <p:spPr>
          <a:xfrm>
            <a:off x="6402038" y="2991622"/>
            <a:ext cx="13503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06</a:t>
            </a:r>
            <a:endParaRPr/>
          </a:p>
        </p:txBody>
      </p:sp>
      <p:sp>
        <p:nvSpPr>
          <p:cNvPr id="365" name="Google Shape;365;p49"/>
          <p:cNvSpPr txBox="1"/>
          <p:nvPr>
            <p:ph idx="14" type="subTitle"/>
          </p:nvPr>
        </p:nvSpPr>
        <p:spPr>
          <a:xfrm>
            <a:off x="5840438" y="4016350"/>
            <a:ext cx="24735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66" name="Google Shape;366;p49"/>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367" name="Google Shape;367;p49"/>
          <p:cNvSpPr txBox="1"/>
          <p:nvPr>
            <p:ph idx="17" type="subTitle"/>
          </p:nvPr>
        </p:nvSpPr>
        <p:spPr>
          <a:xfrm>
            <a:off x="3335250" y="1774225"/>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HYPOTHESIS</a:t>
            </a:r>
            <a:endParaRPr/>
          </a:p>
        </p:txBody>
      </p:sp>
      <p:sp>
        <p:nvSpPr>
          <p:cNvPr id="368" name="Google Shape;368;p49"/>
          <p:cNvSpPr txBox="1"/>
          <p:nvPr>
            <p:ph idx="18" type="subTitle"/>
          </p:nvPr>
        </p:nvSpPr>
        <p:spPr>
          <a:xfrm>
            <a:off x="5840438" y="1774225"/>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OBJECTIVES</a:t>
            </a:r>
            <a:endParaRPr/>
          </a:p>
        </p:txBody>
      </p:sp>
      <p:sp>
        <p:nvSpPr>
          <p:cNvPr id="369" name="Google Shape;369;p49"/>
          <p:cNvSpPr txBox="1"/>
          <p:nvPr>
            <p:ph idx="19" type="subTitle"/>
          </p:nvPr>
        </p:nvSpPr>
        <p:spPr>
          <a:xfrm>
            <a:off x="830063" y="3580350"/>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METHODOLOGY</a:t>
            </a:r>
            <a:endParaRPr/>
          </a:p>
        </p:txBody>
      </p:sp>
      <p:sp>
        <p:nvSpPr>
          <p:cNvPr id="370" name="Google Shape;370;p49"/>
          <p:cNvSpPr txBox="1"/>
          <p:nvPr>
            <p:ph idx="20" type="subTitle"/>
          </p:nvPr>
        </p:nvSpPr>
        <p:spPr>
          <a:xfrm>
            <a:off x="3335250" y="3580350"/>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ANALYSIS</a:t>
            </a:r>
            <a:endParaRPr/>
          </a:p>
        </p:txBody>
      </p:sp>
      <p:sp>
        <p:nvSpPr>
          <p:cNvPr id="371" name="Google Shape;371;p49"/>
          <p:cNvSpPr txBox="1"/>
          <p:nvPr>
            <p:ph idx="21" type="subTitle"/>
          </p:nvPr>
        </p:nvSpPr>
        <p:spPr>
          <a:xfrm>
            <a:off x="5840438" y="3580350"/>
            <a:ext cx="2473500" cy="4314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CONCLUSIONS</a:t>
            </a:r>
            <a:endParaRPr/>
          </a:p>
        </p:txBody>
      </p:sp>
      <p:pic>
        <p:nvPicPr>
          <p:cNvPr id="372" name="Google Shape;372;p49"/>
          <p:cNvPicPr preferRelativeResize="0"/>
          <p:nvPr/>
        </p:nvPicPr>
        <p:blipFill>
          <a:blip r:embed="rId3">
            <a:alphaModFix/>
          </a:blip>
          <a:stretch>
            <a:fillRect/>
          </a:stretch>
        </p:blipFill>
        <p:spPr>
          <a:xfrm flipH="1" rot="-1685635">
            <a:off x="101215" y="1117167"/>
            <a:ext cx="1174620" cy="1085282"/>
          </a:xfrm>
          <a:prstGeom prst="rect">
            <a:avLst/>
          </a:prstGeom>
          <a:noFill/>
          <a:ln>
            <a:noFill/>
          </a:ln>
        </p:spPr>
      </p:pic>
      <p:pic>
        <p:nvPicPr>
          <p:cNvPr id="373" name="Google Shape;373;p49"/>
          <p:cNvPicPr preferRelativeResize="0"/>
          <p:nvPr/>
        </p:nvPicPr>
        <p:blipFill>
          <a:blip r:embed="rId5">
            <a:alphaModFix/>
          </a:blip>
          <a:stretch>
            <a:fillRect/>
          </a:stretch>
        </p:blipFill>
        <p:spPr>
          <a:xfrm>
            <a:off x="7514374" y="-32774"/>
            <a:ext cx="1513425" cy="1495726"/>
          </a:xfrm>
          <a:prstGeom prst="rect">
            <a:avLst/>
          </a:prstGeom>
          <a:noFill/>
          <a:ln>
            <a:noFill/>
          </a:ln>
        </p:spPr>
      </p:pic>
      <p:pic>
        <p:nvPicPr>
          <p:cNvPr id="374" name="Google Shape;374;p49"/>
          <p:cNvPicPr preferRelativeResize="0"/>
          <p:nvPr/>
        </p:nvPicPr>
        <p:blipFill>
          <a:blip r:embed="rId6">
            <a:alphaModFix/>
          </a:blip>
          <a:stretch>
            <a:fillRect/>
          </a:stretch>
        </p:blipFill>
        <p:spPr>
          <a:xfrm>
            <a:off x="252875" y="395525"/>
            <a:ext cx="1154350" cy="961375"/>
          </a:xfrm>
          <a:prstGeom prst="rect">
            <a:avLst/>
          </a:prstGeom>
          <a:noFill/>
          <a:ln>
            <a:noFill/>
          </a:ln>
        </p:spPr>
      </p:pic>
      <p:cxnSp>
        <p:nvCxnSpPr>
          <p:cNvPr id="375" name="Google Shape;375;p49"/>
          <p:cNvCxnSpPr/>
          <p:nvPr/>
        </p:nvCxnSpPr>
        <p:spPr>
          <a:xfrm>
            <a:off x="1711163" y="1774893"/>
            <a:ext cx="711300" cy="0"/>
          </a:xfrm>
          <a:prstGeom prst="straightConnector1">
            <a:avLst/>
          </a:prstGeom>
          <a:noFill/>
          <a:ln cap="flat" cmpd="sng" w="9525">
            <a:solidFill>
              <a:schemeClr val="lt2"/>
            </a:solidFill>
            <a:prstDash val="solid"/>
            <a:round/>
            <a:headEnd len="med" w="med" type="none"/>
            <a:tailEnd len="med" w="med" type="none"/>
          </a:ln>
        </p:spPr>
      </p:cxnSp>
      <p:cxnSp>
        <p:nvCxnSpPr>
          <p:cNvPr id="376" name="Google Shape;376;p49"/>
          <p:cNvCxnSpPr/>
          <p:nvPr/>
        </p:nvCxnSpPr>
        <p:spPr>
          <a:xfrm>
            <a:off x="4216350" y="1774893"/>
            <a:ext cx="711300" cy="0"/>
          </a:xfrm>
          <a:prstGeom prst="straightConnector1">
            <a:avLst/>
          </a:prstGeom>
          <a:noFill/>
          <a:ln cap="flat" cmpd="sng" w="9525">
            <a:solidFill>
              <a:schemeClr val="lt2"/>
            </a:solidFill>
            <a:prstDash val="solid"/>
            <a:round/>
            <a:headEnd len="med" w="med" type="none"/>
            <a:tailEnd len="med" w="med" type="none"/>
          </a:ln>
        </p:spPr>
      </p:cxnSp>
      <p:cxnSp>
        <p:nvCxnSpPr>
          <p:cNvPr id="377" name="Google Shape;377;p49"/>
          <p:cNvCxnSpPr/>
          <p:nvPr/>
        </p:nvCxnSpPr>
        <p:spPr>
          <a:xfrm>
            <a:off x="6721538" y="1774893"/>
            <a:ext cx="711300" cy="0"/>
          </a:xfrm>
          <a:prstGeom prst="straightConnector1">
            <a:avLst/>
          </a:prstGeom>
          <a:noFill/>
          <a:ln cap="flat" cmpd="sng" w="9525">
            <a:solidFill>
              <a:schemeClr val="lt2"/>
            </a:solidFill>
            <a:prstDash val="solid"/>
            <a:round/>
            <a:headEnd len="med" w="med" type="none"/>
            <a:tailEnd len="med" w="med" type="none"/>
          </a:ln>
        </p:spPr>
      </p:cxnSp>
      <p:cxnSp>
        <p:nvCxnSpPr>
          <p:cNvPr id="378" name="Google Shape;378;p49"/>
          <p:cNvCxnSpPr/>
          <p:nvPr/>
        </p:nvCxnSpPr>
        <p:spPr>
          <a:xfrm>
            <a:off x="1711163" y="3580343"/>
            <a:ext cx="711300" cy="0"/>
          </a:xfrm>
          <a:prstGeom prst="straightConnector1">
            <a:avLst/>
          </a:prstGeom>
          <a:noFill/>
          <a:ln cap="flat" cmpd="sng" w="9525">
            <a:solidFill>
              <a:schemeClr val="lt2"/>
            </a:solidFill>
            <a:prstDash val="solid"/>
            <a:round/>
            <a:headEnd len="med" w="med" type="none"/>
            <a:tailEnd len="med" w="med" type="none"/>
          </a:ln>
        </p:spPr>
      </p:cxnSp>
      <p:cxnSp>
        <p:nvCxnSpPr>
          <p:cNvPr id="379" name="Google Shape;379;p49"/>
          <p:cNvCxnSpPr/>
          <p:nvPr/>
        </p:nvCxnSpPr>
        <p:spPr>
          <a:xfrm>
            <a:off x="4216350" y="3580343"/>
            <a:ext cx="711300" cy="0"/>
          </a:xfrm>
          <a:prstGeom prst="straightConnector1">
            <a:avLst/>
          </a:prstGeom>
          <a:noFill/>
          <a:ln cap="flat" cmpd="sng" w="9525">
            <a:solidFill>
              <a:schemeClr val="lt2"/>
            </a:solidFill>
            <a:prstDash val="solid"/>
            <a:round/>
            <a:headEnd len="med" w="med" type="none"/>
            <a:tailEnd len="med" w="med" type="none"/>
          </a:ln>
        </p:spPr>
      </p:cxnSp>
      <p:cxnSp>
        <p:nvCxnSpPr>
          <p:cNvPr id="380" name="Google Shape;380;p49"/>
          <p:cNvCxnSpPr/>
          <p:nvPr/>
        </p:nvCxnSpPr>
        <p:spPr>
          <a:xfrm>
            <a:off x="6721538" y="3580343"/>
            <a:ext cx="7113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 name="Shape 384"/>
        <p:cNvGrpSpPr/>
        <p:nvPr/>
      </p:nvGrpSpPr>
      <p:grpSpPr>
        <a:xfrm>
          <a:off x="0" y="0"/>
          <a:ext cx="0" cy="0"/>
          <a:chOff x="0" y="0"/>
          <a:chExt cx="0" cy="0"/>
        </a:xfrm>
      </p:grpSpPr>
      <p:pic>
        <p:nvPicPr>
          <p:cNvPr id="385" name="Google Shape;385;p50"/>
          <p:cNvPicPr preferRelativeResize="0"/>
          <p:nvPr/>
        </p:nvPicPr>
        <p:blipFill>
          <a:blip r:embed="rId3">
            <a:alphaModFix/>
          </a:blip>
          <a:stretch>
            <a:fillRect/>
          </a:stretch>
        </p:blipFill>
        <p:spPr>
          <a:xfrm rot="3177031">
            <a:off x="1714083" y="94960"/>
            <a:ext cx="1356396" cy="1729129"/>
          </a:xfrm>
          <a:prstGeom prst="rect">
            <a:avLst/>
          </a:prstGeom>
          <a:noFill/>
          <a:ln>
            <a:noFill/>
          </a:ln>
        </p:spPr>
      </p:pic>
      <p:pic>
        <p:nvPicPr>
          <p:cNvPr id="386" name="Google Shape;386;p50"/>
          <p:cNvPicPr preferRelativeResize="0"/>
          <p:nvPr/>
        </p:nvPicPr>
        <p:blipFill>
          <a:blip r:embed="rId4">
            <a:alphaModFix/>
          </a:blip>
          <a:stretch>
            <a:fillRect/>
          </a:stretch>
        </p:blipFill>
        <p:spPr>
          <a:xfrm rot="-7522864">
            <a:off x="5985081" y="3504152"/>
            <a:ext cx="1958411" cy="1689570"/>
          </a:xfrm>
          <a:prstGeom prst="rect">
            <a:avLst/>
          </a:prstGeom>
          <a:noFill/>
          <a:ln>
            <a:noFill/>
          </a:ln>
        </p:spPr>
      </p:pic>
      <p:pic>
        <p:nvPicPr>
          <p:cNvPr id="387" name="Google Shape;387;p50"/>
          <p:cNvPicPr preferRelativeResize="0"/>
          <p:nvPr/>
        </p:nvPicPr>
        <p:blipFill>
          <a:blip r:embed="rId3">
            <a:alphaModFix/>
          </a:blip>
          <a:stretch>
            <a:fillRect/>
          </a:stretch>
        </p:blipFill>
        <p:spPr>
          <a:xfrm rot="10800000">
            <a:off x="7572851" y="889176"/>
            <a:ext cx="1428674" cy="1821274"/>
          </a:xfrm>
          <a:prstGeom prst="rect">
            <a:avLst/>
          </a:prstGeom>
          <a:noFill/>
          <a:ln>
            <a:noFill/>
          </a:ln>
        </p:spPr>
      </p:pic>
      <p:pic>
        <p:nvPicPr>
          <p:cNvPr id="388" name="Google Shape;388;p50"/>
          <p:cNvPicPr preferRelativeResize="0"/>
          <p:nvPr/>
        </p:nvPicPr>
        <p:blipFill>
          <a:blip r:embed="rId5">
            <a:alphaModFix/>
          </a:blip>
          <a:stretch>
            <a:fillRect/>
          </a:stretch>
        </p:blipFill>
        <p:spPr>
          <a:xfrm flipH="1" rot="-8100000">
            <a:off x="6232175" y="-559551"/>
            <a:ext cx="1844148" cy="2360200"/>
          </a:xfrm>
          <a:prstGeom prst="rect">
            <a:avLst/>
          </a:prstGeom>
          <a:noFill/>
          <a:ln>
            <a:noFill/>
          </a:ln>
        </p:spPr>
      </p:pic>
      <p:sp>
        <p:nvSpPr>
          <p:cNvPr id="389" name="Google Shape;389;p50"/>
          <p:cNvSpPr txBox="1"/>
          <p:nvPr>
            <p:ph type="title"/>
          </p:nvPr>
        </p:nvSpPr>
        <p:spPr>
          <a:xfrm>
            <a:off x="2245169" y="1539150"/>
            <a:ext cx="46536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390" name="Google Shape;390;p50"/>
          <p:cNvSpPr txBox="1"/>
          <p:nvPr>
            <p:ph idx="1" type="subTitle"/>
          </p:nvPr>
        </p:nvSpPr>
        <p:spPr>
          <a:xfrm>
            <a:off x="2245231" y="2380950"/>
            <a:ext cx="4653600" cy="122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391" name="Google Shape;391;p50"/>
          <p:cNvPicPr preferRelativeResize="0"/>
          <p:nvPr/>
        </p:nvPicPr>
        <p:blipFill>
          <a:blip r:embed="rId6">
            <a:alphaModFix/>
          </a:blip>
          <a:stretch>
            <a:fillRect/>
          </a:stretch>
        </p:blipFill>
        <p:spPr>
          <a:xfrm>
            <a:off x="7629275" y="106425"/>
            <a:ext cx="1514725" cy="1475350"/>
          </a:xfrm>
          <a:prstGeom prst="rect">
            <a:avLst/>
          </a:prstGeom>
          <a:noFill/>
          <a:ln>
            <a:noFill/>
          </a:ln>
        </p:spPr>
      </p:pic>
      <p:pic>
        <p:nvPicPr>
          <p:cNvPr id="392" name="Google Shape;392;p50"/>
          <p:cNvPicPr preferRelativeResize="0"/>
          <p:nvPr/>
        </p:nvPicPr>
        <p:blipFill>
          <a:blip r:embed="rId7">
            <a:alphaModFix/>
          </a:blip>
          <a:stretch>
            <a:fillRect/>
          </a:stretch>
        </p:blipFill>
        <p:spPr>
          <a:xfrm>
            <a:off x="7282748" y="3235325"/>
            <a:ext cx="1718778" cy="1642183"/>
          </a:xfrm>
          <a:prstGeom prst="rect">
            <a:avLst/>
          </a:prstGeom>
          <a:noFill/>
          <a:ln>
            <a:noFill/>
          </a:ln>
        </p:spPr>
      </p:pic>
      <p:pic>
        <p:nvPicPr>
          <p:cNvPr id="393" name="Google Shape;393;p50"/>
          <p:cNvPicPr preferRelativeResize="0"/>
          <p:nvPr/>
        </p:nvPicPr>
        <p:blipFill>
          <a:blip r:embed="rId4">
            <a:alphaModFix/>
          </a:blip>
          <a:stretch>
            <a:fillRect/>
          </a:stretch>
        </p:blipFill>
        <p:spPr>
          <a:xfrm rot="51">
            <a:off x="764218" y="2284599"/>
            <a:ext cx="1412250" cy="1218397"/>
          </a:xfrm>
          <a:prstGeom prst="rect">
            <a:avLst/>
          </a:prstGeom>
          <a:noFill/>
          <a:ln>
            <a:noFill/>
          </a:ln>
        </p:spPr>
      </p:pic>
      <p:pic>
        <p:nvPicPr>
          <p:cNvPr id="394" name="Google Shape;394;p50"/>
          <p:cNvPicPr preferRelativeResize="0"/>
          <p:nvPr/>
        </p:nvPicPr>
        <p:blipFill>
          <a:blip r:embed="rId3">
            <a:alphaModFix/>
          </a:blip>
          <a:stretch>
            <a:fillRect/>
          </a:stretch>
        </p:blipFill>
        <p:spPr>
          <a:xfrm rot="6173349">
            <a:off x="1402266" y="3646022"/>
            <a:ext cx="1356396" cy="1729129"/>
          </a:xfrm>
          <a:prstGeom prst="rect">
            <a:avLst/>
          </a:prstGeom>
          <a:noFill/>
          <a:ln>
            <a:noFill/>
          </a:ln>
        </p:spPr>
      </p:pic>
      <p:pic>
        <p:nvPicPr>
          <p:cNvPr id="395" name="Google Shape;395;p50"/>
          <p:cNvPicPr preferRelativeResize="0"/>
          <p:nvPr/>
        </p:nvPicPr>
        <p:blipFill>
          <a:blip r:embed="rId8">
            <a:alphaModFix/>
          </a:blip>
          <a:stretch>
            <a:fillRect/>
          </a:stretch>
        </p:blipFill>
        <p:spPr>
          <a:xfrm flipH="1" rot="10800000">
            <a:off x="191897" y="3302830"/>
            <a:ext cx="1455341" cy="1444650"/>
          </a:xfrm>
          <a:prstGeom prst="rect">
            <a:avLst/>
          </a:prstGeom>
          <a:noFill/>
          <a:ln>
            <a:noFill/>
          </a:ln>
        </p:spPr>
      </p:pic>
      <p:pic>
        <p:nvPicPr>
          <p:cNvPr id="396" name="Google Shape;396;p50"/>
          <p:cNvPicPr preferRelativeResize="0"/>
          <p:nvPr/>
        </p:nvPicPr>
        <p:blipFill>
          <a:blip r:embed="rId9">
            <a:alphaModFix/>
          </a:blip>
          <a:stretch>
            <a:fillRect/>
          </a:stretch>
        </p:blipFill>
        <p:spPr>
          <a:xfrm rot="-602983">
            <a:off x="447471" y="571935"/>
            <a:ext cx="1455350" cy="1502584"/>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 name="Shape 173"/>
        <p:cNvGrpSpPr/>
        <p:nvPr/>
      </p:nvGrpSpPr>
      <p:grpSpPr>
        <a:xfrm>
          <a:off x="0" y="0"/>
          <a:ext cx="0" cy="0"/>
          <a:chOff x="0" y="0"/>
          <a:chExt cx="0" cy="0"/>
        </a:xfrm>
      </p:grpSpPr>
      <p:sp>
        <p:nvSpPr>
          <p:cNvPr id="174" name="Google Shape;174;p3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Dates of Establishment</a:t>
            </a:r>
            <a:endParaRPr/>
          </a:p>
        </p:txBody>
      </p:sp>
      <p:sp>
        <p:nvSpPr>
          <p:cNvPr id="175" name="Google Shape;175;p33"/>
          <p:cNvSpPr txBox="1"/>
          <p:nvPr>
            <p:ph idx="1" type="subTitle"/>
          </p:nvPr>
        </p:nvSpPr>
        <p:spPr>
          <a:xfrm>
            <a:off x="1625800" y="4183575"/>
            <a:ext cx="29091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February 28, 1999</a:t>
            </a:r>
            <a:r>
              <a:rPr baseline="30000" lang="en"/>
              <a:t>*</a:t>
            </a:r>
            <a:endParaRPr baseline="30000"/>
          </a:p>
        </p:txBody>
      </p:sp>
      <p:sp>
        <p:nvSpPr>
          <p:cNvPr id="176" name="Google Shape;176;p33"/>
          <p:cNvSpPr txBox="1"/>
          <p:nvPr>
            <p:ph idx="2" type="subTitle"/>
          </p:nvPr>
        </p:nvSpPr>
        <p:spPr>
          <a:xfrm>
            <a:off x="4925649" y="4183550"/>
            <a:ext cx="26457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October 3, 1998</a:t>
            </a:r>
            <a:endParaRPr/>
          </a:p>
        </p:txBody>
      </p:sp>
      <p:sp>
        <p:nvSpPr>
          <p:cNvPr id="177" name="Google Shape;177;p33"/>
          <p:cNvSpPr txBox="1"/>
          <p:nvPr/>
        </p:nvSpPr>
        <p:spPr>
          <a:xfrm>
            <a:off x="1066900" y="1076700"/>
            <a:ext cx="37635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Marks </a:t>
            </a:r>
            <a:endParaRPr sz="3000">
              <a:solidFill>
                <a:srgbClr val="F58700"/>
              </a:solidFill>
              <a:latin typeface="Bodoni Moda"/>
              <a:ea typeface="Bodoni Moda"/>
              <a:cs typeface="Bodoni Moda"/>
              <a:sym typeface="Bodoni Moda"/>
            </a:endParaRPr>
          </a:p>
        </p:txBody>
      </p:sp>
      <p:cxnSp>
        <p:nvCxnSpPr>
          <p:cNvPr id="178" name="Google Shape;178;p33"/>
          <p:cNvCxnSpPr/>
          <p:nvPr/>
        </p:nvCxnSpPr>
        <p:spPr>
          <a:xfrm>
            <a:off x="2593007" y="1690255"/>
            <a:ext cx="711300" cy="0"/>
          </a:xfrm>
          <a:prstGeom prst="straightConnector1">
            <a:avLst/>
          </a:prstGeom>
          <a:noFill/>
          <a:ln cap="flat" cmpd="sng" w="9525">
            <a:solidFill>
              <a:srgbClr val="F58700"/>
            </a:solidFill>
            <a:prstDash val="solid"/>
            <a:round/>
            <a:headEnd len="med" w="med" type="none"/>
            <a:tailEnd len="med" w="med" type="none"/>
          </a:ln>
        </p:spPr>
      </p:cxnSp>
      <p:sp>
        <p:nvSpPr>
          <p:cNvPr id="179" name="Google Shape;179;p33"/>
          <p:cNvSpPr txBox="1"/>
          <p:nvPr/>
        </p:nvSpPr>
        <p:spPr>
          <a:xfrm>
            <a:off x="5573499" y="10766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ACE</a:t>
            </a:r>
            <a:endParaRPr sz="3000">
              <a:solidFill>
                <a:srgbClr val="F58700"/>
              </a:solidFill>
              <a:latin typeface="Bodoni Moda"/>
              <a:ea typeface="Bodoni Moda"/>
              <a:cs typeface="Bodoni Moda"/>
              <a:sym typeface="Bodoni Moda"/>
            </a:endParaRPr>
          </a:p>
        </p:txBody>
      </p:sp>
      <p:cxnSp>
        <p:nvCxnSpPr>
          <p:cNvPr id="180" name="Google Shape;180;p33"/>
          <p:cNvCxnSpPr/>
          <p:nvPr/>
        </p:nvCxnSpPr>
        <p:spPr>
          <a:xfrm>
            <a:off x="5892849" y="1690255"/>
            <a:ext cx="711300" cy="0"/>
          </a:xfrm>
          <a:prstGeom prst="straightConnector1">
            <a:avLst/>
          </a:prstGeom>
          <a:noFill/>
          <a:ln cap="flat" cmpd="sng" w="9525">
            <a:solidFill>
              <a:srgbClr val="F58700"/>
            </a:solidFill>
            <a:prstDash val="solid"/>
            <a:round/>
            <a:headEnd len="med" w="med" type="none"/>
            <a:tailEnd len="med" w="med" type="none"/>
          </a:ln>
        </p:spPr>
      </p:cxnSp>
      <p:pic>
        <p:nvPicPr>
          <p:cNvPr id="181" name="Google Shape;181;p33"/>
          <p:cNvPicPr preferRelativeResize="0"/>
          <p:nvPr/>
        </p:nvPicPr>
        <p:blipFill>
          <a:blip r:embed="rId3">
            <a:alphaModFix/>
          </a:blip>
          <a:stretch>
            <a:fillRect/>
          </a:stretch>
        </p:blipFill>
        <p:spPr>
          <a:xfrm rot="288969">
            <a:off x="7658947" y="3311225"/>
            <a:ext cx="1352657" cy="2143449"/>
          </a:xfrm>
          <a:prstGeom prst="rect">
            <a:avLst/>
          </a:prstGeom>
          <a:noFill/>
          <a:ln>
            <a:noFill/>
          </a:ln>
        </p:spPr>
      </p:pic>
      <p:pic>
        <p:nvPicPr>
          <p:cNvPr id="182" name="Google Shape;182;p33"/>
          <p:cNvPicPr preferRelativeResize="0"/>
          <p:nvPr/>
        </p:nvPicPr>
        <p:blipFill>
          <a:blip r:embed="rId4">
            <a:alphaModFix/>
          </a:blip>
          <a:stretch>
            <a:fillRect/>
          </a:stretch>
        </p:blipFill>
        <p:spPr>
          <a:xfrm flipH="1" rot="10800000">
            <a:off x="287925" y="-90001"/>
            <a:ext cx="921174" cy="2404901"/>
          </a:xfrm>
          <a:prstGeom prst="rect">
            <a:avLst/>
          </a:prstGeom>
          <a:noFill/>
          <a:ln>
            <a:noFill/>
          </a:ln>
        </p:spPr>
      </p:pic>
      <p:pic>
        <p:nvPicPr>
          <p:cNvPr id="183" name="Google Shape;183;p33"/>
          <p:cNvPicPr preferRelativeResize="0"/>
          <p:nvPr/>
        </p:nvPicPr>
        <p:blipFill>
          <a:blip r:embed="rId5">
            <a:alphaModFix/>
          </a:blip>
          <a:stretch>
            <a:fillRect/>
          </a:stretch>
        </p:blipFill>
        <p:spPr>
          <a:xfrm flipH="1" rot="10800000">
            <a:off x="7447649" y="-35999"/>
            <a:ext cx="1425026" cy="1823799"/>
          </a:xfrm>
          <a:prstGeom prst="rect">
            <a:avLst/>
          </a:prstGeom>
          <a:noFill/>
          <a:ln>
            <a:noFill/>
          </a:ln>
        </p:spPr>
      </p:pic>
      <p:pic>
        <p:nvPicPr>
          <p:cNvPr id="184" name="Google Shape;184;p33"/>
          <p:cNvPicPr preferRelativeResize="0"/>
          <p:nvPr/>
        </p:nvPicPr>
        <p:blipFill>
          <a:blip r:embed="rId6">
            <a:alphaModFix/>
          </a:blip>
          <a:stretch>
            <a:fillRect/>
          </a:stretch>
        </p:blipFill>
        <p:spPr>
          <a:xfrm>
            <a:off x="4623338" y="1981775"/>
            <a:ext cx="3250337" cy="1823800"/>
          </a:xfrm>
          <a:prstGeom prst="rect">
            <a:avLst/>
          </a:prstGeom>
          <a:noFill/>
          <a:ln>
            <a:noFill/>
          </a:ln>
        </p:spPr>
      </p:pic>
      <p:pic>
        <p:nvPicPr>
          <p:cNvPr id="185" name="Google Shape;185;p33"/>
          <p:cNvPicPr preferRelativeResize="0"/>
          <p:nvPr/>
        </p:nvPicPr>
        <p:blipFill>
          <a:blip r:embed="rId7">
            <a:alphaModFix/>
          </a:blip>
          <a:stretch>
            <a:fillRect/>
          </a:stretch>
        </p:blipFill>
        <p:spPr>
          <a:xfrm>
            <a:off x="1361512" y="2016988"/>
            <a:ext cx="3109438" cy="1753377"/>
          </a:xfrm>
          <a:prstGeom prst="rect">
            <a:avLst/>
          </a:prstGeom>
          <a:noFill/>
          <a:ln>
            <a:noFill/>
          </a:ln>
        </p:spPr>
      </p:pic>
      <p:sp>
        <p:nvSpPr>
          <p:cNvPr id="186" name="Google Shape;186;p33"/>
          <p:cNvSpPr txBox="1"/>
          <p:nvPr>
            <p:ph idx="3" type="subTitle"/>
          </p:nvPr>
        </p:nvSpPr>
        <p:spPr>
          <a:xfrm>
            <a:off x="1625800" y="3770375"/>
            <a:ext cx="2645700" cy="52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5 Faculty Lane</a:t>
            </a:r>
            <a:endParaRPr/>
          </a:p>
        </p:txBody>
      </p:sp>
      <p:sp>
        <p:nvSpPr>
          <p:cNvPr id="187" name="Google Shape;187;p33"/>
          <p:cNvSpPr txBox="1"/>
          <p:nvPr>
            <p:ph idx="3" type="subTitle"/>
          </p:nvPr>
        </p:nvSpPr>
        <p:spPr>
          <a:xfrm>
            <a:off x="4925663" y="3770375"/>
            <a:ext cx="2645700" cy="52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 Woodbridge Street</a:t>
            </a:r>
            <a:endParaRPr/>
          </a:p>
        </p:txBody>
      </p:sp>
      <p:sp>
        <p:nvSpPr>
          <p:cNvPr id="188" name="Google Shape;188;p33"/>
          <p:cNvSpPr txBox="1"/>
          <p:nvPr/>
        </p:nvSpPr>
        <p:spPr>
          <a:xfrm>
            <a:off x="1300975" y="4836850"/>
            <a:ext cx="36246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latin typeface="Overpass"/>
                <a:ea typeface="Overpass"/>
                <a:cs typeface="Overpass"/>
                <a:sym typeface="Overpass"/>
              </a:rPr>
              <a:t>Date extrapolated from MHNews article March 4, 1999</a:t>
            </a:r>
            <a:endParaRPr sz="1000">
              <a:latin typeface="Overpass"/>
              <a:ea typeface="Overpass"/>
              <a:cs typeface="Overpass"/>
              <a:sym typeface="Overpas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 name="Shape 400"/>
        <p:cNvGrpSpPr/>
        <p:nvPr/>
      </p:nvGrpSpPr>
      <p:grpSpPr>
        <a:xfrm>
          <a:off x="0" y="0"/>
          <a:ext cx="0" cy="0"/>
          <a:chOff x="0" y="0"/>
          <a:chExt cx="0" cy="0"/>
        </a:xfrm>
      </p:grpSpPr>
      <p:pic>
        <p:nvPicPr>
          <p:cNvPr id="401" name="Google Shape;401;p51"/>
          <p:cNvPicPr preferRelativeResize="0"/>
          <p:nvPr/>
        </p:nvPicPr>
        <p:blipFill>
          <a:blip r:embed="rId3">
            <a:alphaModFix/>
          </a:blip>
          <a:stretch>
            <a:fillRect/>
          </a:stretch>
        </p:blipFill>
        <p:spPr>
          <a:xfrm>
            <a:off x="759957" y="2234191"/>
            <a:ext cx="1375995" cy="2947268"/>
          </a:xfrm>
          <a:prstGeom prst="rect">
            <a:avLst/>
          </a:prstGeom>
          <a:noFill/>
          <a:ln>
            <a:noFill/>
          </a:ln>
        </p:spPr>
      </p:pic>
      <p:pic>
        <p:nvPicPr>
          <p:cNvPr id="402" name="Google Shape;402;p51"/>
          <p:cNvPicPr preferRelativeResize="0"/>
          <p:nvPr/>
        </p:nvPicPr>
        <p:blipFill>
          <a:blip r:embed="rId4">
            <a:alphaModFix/>
          </a:blip>
          <a:stretch>
            <a:fillRect/>
          </a:stretch>
        </p:blipFill>
        <p:spPr>
          <a:xfrm>
            <a:off x="6981578" y="2062375"/>
            <a:ext cx="1218482" cy="3082323"/>
          </a:xfrm>
          <a:prstGeom prst="rect">
            <a:avLst/>
          </a:prstGeom>
          <a:noFill/>
          <a:ln>
            <a:noFill/>
          </a:ln>
        </p:spPr>
      </p:pic>
      <p:pic>
        <p:nvPicPr>
          <p:cNvPr id="403" name="Google Shape;403;p51"/>
          <p:cNvPicPr preferRelativeResize="0"/>
          <p:nvPr/>
        </p:nvPicPr>
        <p:blipFill>
          <a:blip r:embed="rId5">
            <a:alphaModFix/>
          </a:blip>
          <a:stretch>
            <a:fillRect/>
          </a:stretch>
        </p:blipFill>
        <p:spPr>
          <a:xfrm>
            <a:off x="1231583" y="3474172"/>
            <a:ext cx="1218480" cy="2249654"/>
          </a:xfrm>
          <a:prstGeom prst="rect">
            <a:avLst/>
          </a:prstGeom>
          <a:noFill/>
          <a:ln>
            <a:noFill/>
          </a:ln>
        </p:spPr>
      </p:pic>
      <p:pic>
        <p:nvPicPr>
          <p:cNvPr id="404" name="Google Shape;404;p51"/>
          <p:cNvPicPr preferRelativeResize="0"/>
          <p:nvPr/>
        </p:nvPicPr>
        <p:blipFill>
          <a:blip r:embed="rId6">
            <a:alphaModFix/>
          </a:blip>
          <a:stretch>
            <a:fillRect/>
          </a:stretch>
        </p:blipFill>
        <p:spPr>
          <a:xfrm>
            <a:off x="105862" y="3051970"/>
            <a:ext cx="1218481" cy="3427825"/>
          </a:xfrm>
          <a:prstGeom prst="rect">
            <a:avLst/>
          </a:prstGeom>
          <a:noFill/>
          <a:ln>
            <a:noFill/>
          </a:ln>
        </p:spPr>
      </p:pic>
      <p:sp>
        <p:nvSpPr>
          <p:cNvPr id="405" name="Google Shape;405;p51"/>
          <p:cNvSpPr txBox="1"/>
          <p:nvPr>
            <p:ph idx="2" type="title"/>
          </p:nvPr>
        </p:nvSpPr>
        <p:spPr>
          <a:xfrm>
            <a:off x="2996488" y="65110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06" name="Google Shape;406;p51"/>
          <p:cNvSpPr txBox="1"/>
          <p:nvPr>
            <p:ph idx="1" type="subTitle"/>
          </p:nvPr>
        </p:nvSpPr>
        <p:spPr>
          <a:xfrm>
            <a:off x="2335638" y="2597100"/>
            <a:ext cx="4473000" cy="50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407" name="Google Shape;407;p51"/>
          <p:cNvSpPr txBox="1"/>
          <p:nvPr>
            <p:ph type="title"/>
          </p:nvPr>
        </p:nvSpPr>
        <p:spPr>
          <a:xfrm>
            <a:off x="2184838" y="1668227"/>
            <a:ext cx="47742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STATEMENT</a:t>
            </a:r>
            <a:endParaRPr/>
          </a:p>
        </p:txBody>
      </p:sp>
      <p:pic>
        <p:nvPicPr>
          <p:cNvPr id="408" name="Google Shape;408;p51"/>
          <p:cNvPicPr preferRelativeResize="0"/>
          <p:nvPr/>
        </p:nvPicPr>
        <p:blipFill>
          <a:blip r:embed="rId7">
            <a:alphaModFix/>
          </a:blip>
          <a:stretch>
            <a:fillRect/>
          </a:stretch>
        </p:blipFill>
        <p:spPr>
          <a:xfrm>
            <a:off x="7668782" y="3175435"/>
            <a:ext cx="1718142" cy="2722654"/>
          </a:xfrm>
          <a:prstGeom prst="rect">
            <a:avLst/>
          </a:prstGeom>
          <a:noFill/>
          <a:ln>
            <a:noFill/>
          </a:ln>
        </p:spPr>
      </p:pic>
      <p:pic>
        <p:nvPicPr>
          <p:cNvPr id="409" name="Google Shape;409;p51"/>
          <p:cNvPicPr preferRelativeResize="0"/>
          <p:nvPr/>
        </p:nvPicPr>
        <p:blipFill>
          <a:blip r:embed="rId8">
            <a:alphaModFix/>
          </a:blip>
          <a:stretch>
            <a:fillRect/>
          </a:stretch>
        </p:blipFill>
        <p:spPr>
          <a:xfrm>
            <a:off x="6753820" y="3644892"/>
            <a:ext cx="1446231" cy="2536968"/>
          </a:xfrm>
          <a:prstGeom prst="rect">
            <a:avLst/>
          </a:prstGeom>
          <a:noFill/>
          <a:ln>
            <a:noFill/>
          </a:ln>
        </p:spPr>
      </p:pic>
      <p:pic>
        <p:nvPicPr>
          <p:cNvPr id="410" name="Google Shape;410;p51"/>
          <p:cNvPicPr preferRelativeResize="0"/>
          <p:nvPr/>
        </p:nvPicPr>
        <p:blipFill>
          <a:blip r:embed="rId9">
            <a:alphaModFix/>
          </a:blip>
          <a:stretch>
            <a:fillRect/>
          </a:stretch>
        </p:blipFill>
        <p:spPr>
          <a:xfrm>
            <a:off x="2360086" y="3644891"/>
            <a:ext cx="1868299" cy="3288960"/>
          </a:xfrm>
          <a:prstGeom prst="rect">
            <a:avLst/>
          </a:prstGeom>
          <a:noFill/>
          <a:ln>
            <a:noFill/>
          </a:ln>
        </p:spPr>
      </p:pic>
      <p:pic>
        <p:nvPicPr>
          <p:cNvPr id="411" name="Google Shape;411;p51"/>
          <p:cNvPicPr preferRelativeResize="0"/>
          <p:nvPr/>
        </p:nvPicPr>
        <p:blipFill>
          <a:blip r:embed="rId10">
            <a:alphaModFix/>
          </a:blip>
          <a:stretch>
            <a:fillRect/>
          </a:stretch>
        </p:blipFill>
        <p:spPr>
          <a:xfrm>
            <a:off x="5437962" y="3612574"/>
            <a:ext cx="1375995" cy="2223594"/>
          </a:xfrm>
          <a:prstGeom prst="rect">
            <a:avLst/>
          </a:prstGeom>
          <a:noFill/>
          <a:ln>
            <a:noFill/>
          </a:ln>
        </p:spPr>
      </p:pic>
      <p:pic>
        <p:nvPicPr>
          <p:cNvPr id="412" name="Google Shape;412;p51"/>
          <p:cNvPicPr preferRelativeResize="0"/>
          <p:nvPr/>
        </p:nvPicPr>
        <p:blipFill>
          <a:blip r:embed="rId11">
            <a:alphaModFix/>
          </a:blip>
          <a:stretch>
            <a:fillRect/>
          </a:stretch>
        </p:blipFill>
        <p:spPr>
          <a:xfrm>
            <a:off x="4136376" y="3692529"/>
            <a:ext cx="1198421" cy="2008722"/>
          </a:xfrm>
          <a:prstGeom prst="rect">
            <a:avLst/>
          </a:prstGeom>
          <a:noFill/>
          <a:ln>
            <a:noFill/>
          </a:ln>
        </p:spPr>
      </p:pic>
      <p:cxnSp>
        <p:nvCxnSpPr>
          <p:cNvPr id="413" name="Google Shape;413;p51"/>
          <p:cNvCxnSpPr/>
          <p:nvPr/>
        </p:nvCxnSpPr>
        <p:spPr>
          <a:xfrm>
            <a:off x="2322875" y="2492443"/>
            <a:ext cx="44979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 name="Shape 417"/>
        <p:cNvGrpSpPr/>
        <p:nvPr/>
      </p:nvGrpSpPr>
      <p:grpSpPr>
        <a:xfrm>
          <a:off x="0" y="0"/>
          <a:ext cx="0" cy="0"/>
          <a:chOff x="0" y="0"/>
          <a:chExt cx="0" cy="0"/>
        </a:xfrm>
      </p:grpSpPr>
      <p:pic>
        <p:nvPicPr>
          <p:cNvPr id="418" name="Google Shape;418;p52"/>
          <p:cNvPicPr preferRelativeResize="0"/>
          <p:nvPr/>
        </p:nvPicPr>
        <p:blipFill>
          <a:blip r:embed="rId3">
            <a:alphaModFix/>
          </a:blip>
          <a:stretch>
            <a:fillRect/>
          </a:stretch>
        </p:blipFill>
        <p:spPr>
          <a:xfrm flipH="1" rot="-2700000">
            <a:off x="436960" y="2420598"/>
            <a:ext cx="1160561" cy="1485323"/>
          </a:xfrm>
          <a:prstGeom prst="rect">
            <a:avLst/>
          </a:prstGeom>
          <a:noFill/>
          <a:ln>
            <a:noFill/>
          </a:ln>
        </p:spPr>
      </p:pic>
      <p:pic>
        <p:nvPicPr>
          <p:cNvPr id="419" name="Google Shape;419;p52"/>
          <p:cNvPicPr preferRelativeResize="0"/>
          <p:nvPr/>
        </p:nvPicPr>
        <p:blipFill>
          <a:blip r:embed="rId4">
            <a:alphaModFix/>
          </a:blip>
          <a:stretch>
            <a:fillRect/>
          </a:stretch>
        </p:blipFill>
        <p:spPr>
          <a:xfrm rot="5400000">
            <a:off x="1708801" y="3623175"/>
            <a:ext cx="1230874" cy="1569124"/>
          </a:xfrm>
          <a:prstGeom prst="rect">
            <a:avLst/>
          </a:prstGeom>
          <a:noFill/>
          <a:ln>
            <a:noFill/>
          </a:ln>
        </p:spPr>
      </p:pic>
      <p:pic>
        <p:nvPicPr>
          <p:cNvPr id="420" name="Google Shape;420;p52"/>
          <p:cNvPicPr preferRelativeResize="0"/>
          <p:nvPr/>
        </p:nvPicPr>
        <p:blipFill>
          <a:blip r:embed="rId5">
            <a:alphaModFix/>
          </a:blip>
          <a:stretch>
            <a:fillRect/>
          </a:stretch>
        </p:blipFill>
        <p:spPr>
          <a:xfrm>
            <a:off x="1079874" y="220294"/>
            <a:ext cx="1321575" cy="1311500"/>
          </a:xfrm>
          <a:prstGeom prst="rect">
            <a:avLst/>
          </a:prstGeom>
          <a:noFill/>
          <a:ln>
            <a:noFill/>
          </a:ln>
        </p:spPr>
      </p:pic>
      <p:sp>
        <p:nvSpPr>
          <p:cNvPr id="421" name="Google Shape;421;p52"/>
          <p:cNvSpPr txBox="1"/>
          <p:nvPr>
            <p:ph type="title"/>
          </p:nvPr>
        </p:nvSpPr>
        <p:spPr>
          <a:xfrm>
            <a:off x="2370600" y="3205000"/>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422" name="Google Shape;422;p52"/>
          <p:cNvSpPr txBox="1"/>
          <p:nvPr>
            <p:ph idx="1" type="subTitle"/>
          </p:nvPr>
        </p:nvSpPr>
        <p:spPr>
          <a:xfrm>
            <a:off x="1952700" y="1406600"/>
            <a:ext cx="5399700" cy="143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pic>
        <p:nvPicPr>
          <p:cNvPr id="423" name="Google Shape;423;p52"/>
          <p:cNvPicPr preferRelativeResize="0"/>
          <p:nvPr/>
        </p:nvPicPr>
        <p:blipFill>
          <a:blip r:embed="rId6">
            <a:alphaModFix/>
          </a:blip>
          <a:stretch>
            <a:fillRect/>
          </a:stretch>
        </p:blipFill>
        <p:spPr>
          <a:xfrm flipH="1">
            <a:off x="7572626" y="292900"/>
            <a:ext cx="1602199" cy="2018250"/>
          </a:xfrm>
          <a:prstGeom prst="rect">
            <a:avLst/>
          </a:prstGeom>
          <a:noFill/>
          <a:ln>
            <a:noFill/>
          </a:ln>
        </p:spPr>
      </p:pic>
      <p:pic>
        <p:nvPicPr>
          <p:cNvPr id="424" name="Google Shape;424;p52"/>
          <p:cNvPicPr preferRelativeResize="0"/>
          <p:nvPr/>
        </p:nvPicPr>
        <p:blipFill>
          <a:blip r:embed="rId7">
            <a:alphaModFix/>
          </a:blip>
          <a:stretch>
            <a:fillRect/>
          </a:stretch>
        </p:blipFill>
        <p:spPr>
          <a:xfrm flipH="1">
            <a:off x="7247699" y="3023450"/>
            <a:ext cx="1632101" cy="3691175"/>
          </a:xfrm>
          <a:prstGeom prst="rect">
            <a:avLst/>
          </a:prstGeom>
          <a:noFill/>
          <a:ln>
            <a:noFill/>
          </a:ln>
        </p:spPr>
      </p:pic>
      <p:pic>
        <p:nvPicPr>
          <p:cNvPr id="425" name="Google Shape;425;p52"/>
          <p:cNvPicPr preferRelativeResize="0"/>
          <p:nvPr/>
        </p:nvPicPr>
        <p:blipFill>
          <a:blip r:embed="rId8">
            <a:alphaModFix/>
          </a:blip>
          <a:stretch>
            <a:fillRect/>
          </a:stretch>
        </p:blipFill>
        <p:spPr>
          <a:xfrm rot="-2360703">
            <a:off x="-23818" y="208912"/>
            <a:ext cx="1408100" cy="1172693"/>
          </a:xfrm>
          <a:prstGeom prst="rect">
            <a:avLst/>
          </a:prstGeom>
          <a:noFill/>
          <a:ln>
            <a:noFill/>
          </a:ln>
        </p:spPr>
      </p:pic>
      <p:pic>
        <p:nvPicPr>
          <p:cNvPr id="426" name="Google Shape;426;p52"/>
          <p:cNvPicPr preferRelativeResize="0"/>
          <p:nvPr/>
        </p:nvPicPr>
        <p:blipFill>
          <a:blip r:embed="rId9">
            <a:alphaModFix/>
          </a:blip>
          <a:stretch>
            <a:fillRect/>
          </a:stretch>
        </p:blipFill>
        <p:spPr>
          <a:xfrm>
            <a:off x="292692" y="845182"/>
            <a:ext cx="1321576" cy="1262693"/>
          </a:xfrm>
          <a:prstGeom prst="rect">
            <a:avLst/>
          </a:prstGeom>
          <a:noFill/>
          <a:ln>
            <a:noFill/>
          </a:ln>
        </p:spPr>
      </p:pic>
      <p:pic>
        <p:nvPicPr>
          <p:cNvPr id="427" name="Google Shape;427;p52"/>
          <p:cNvPicPr preferRelativeResize="0"/>
          <p:nvPr/>
        </p:nvPicPr>
        <p:blipFill>
          <a:blip r:embed="rId10">
            <a:alphaModFix/>
          </a:blip>
          <a:stretch>
            <a:fillRect/>
          </a:stretch>
        </p:blipFill>
        <p:spPr>
          <a:xfrm rot="1909155">
            <a:off x="272042" y="3341844"/>
            <a:ext cx="1678342" cy="1650863"/>
          </a:xfrm>
          <a:prstGeom prst="rect">
            <a:avLst/>
          </a:prstGeom>
          <a:noFill/>
          <a:ln>
            <a:noFill/>
          </a:ln>
        </p:spPr>
      </p:pic>
      <p:cxnSp>
        <p:nvCxnSpPr>
          <p:cNvPr id="428" name="Google Shape;428;p52"/>
          <p:cNvCxnSpPr/>
          <p:nvPr/>
        </p:nvCxnSpPr>
        <p:spPr>
          <a:xfrm>
            <a:off x="2064025" y="3023450"/>
            <a:ext cx="50157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 name="Shape 432"/>
        <p:cNvGrpSpPr/>
        <p:nvPr/>
      </p:nvGrpSpPr>
      <p:grpSpPr>
        <a:xfrm>
          <a:off x="0" y="0"/>
          <a:ext cx="0" cy="0"/>
          <a:chOff x="0" y="0"/>
          <a:chExt cx="0" cy="0"/>
        </a:xfrm>
      </p:grpSpPr>
      <p:sp>
        <p:nvSpPr>
          <p:cNvPr id="433" name="Google Shape;433;p5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SITUATION &amp; PROBLEMS STATEMENT</a:t>
            </a:r>
            <a:endParaRPr/>
          </a:p>
        </p:txBody>
      </p:sp>
      <p:sp>
        <p:nvSpPr>
          <p:cNvPr id="434" name="Google Shape;434;p53"/>
          <p:cNvSpPr txBox="1"/>
          <p:nvPr/>
        </p:nvSpPr>
        <p:spPr>
          <a:xfrm>
            <a:off x="720000" y="1591025"/>
            <a:ext cx="2778900" cy="640500"/>
          </a:xfrm>
          <a:prstGeom prst="rect">
            <a:avLst/>
          </a:prstGeom>
          <a:noFill/>
          <a:ln>
            <a:noFill/>
          </a:ln>
        </p:spPr>
        <p:txBody>
          <a:bodyPr anchorCtr="0" anchor="b"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CURRENT SITUATION</a:t>
            </a:r>
            <a:endParaRPr sz="2000">
              <a:solidFill>
                <a:srgbClr val="7C83BC"/>
              </a:solidFill>
              <a:latin typeface="Bodoni Moda"/>
              <a:ea typeface="Bodoni Moda"/>
              <a:cs typeface="Bodoni Moda"/>
              <a:sym typeface="Bodoni Moda"/>
            </a:endParaRPr>
          </a:p>
        </p:txBody>
      </p:sp>
      <p:sp>
        <p:nvSpPr>
          <p:cNvPr id="435" name="Google Shape;435;p53"/>
          <p:cNvSpPr txBox="1"/>
          <p:nvPr/>
        </p:nvSpPr>
        <p:spPr>
          <a:xfrm>
            <a:off x="720000" y="2231575"/>
            <a:ext cx="2778900" cy="1469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282851"/>
                </a:solidFill>
                <a:latin typeface="Overpass"/>
                <a:ea typeface="Overpass"/>
                <a:cs typeface="Overpass"/>
                <a:sym typeface="Overpass"/>
              </a:rPr>
              <a:t>Jupiter is a gas giant and the biggest planet in the Solar System. It's the fourth-brightest object in the night sky. It was named after the Roman god of the skies and lightning</a:t>
            </a:r>
            <a:endParaRPr>
              <a:solidFill>
                <a:srgbClr val="282851"/>
              </a:solidFill>
              <a:latin typeface="Overpass"/>
              <a:ea typeface="Overpass"/>
              <a:cs typeface="Overpass"/>
              <a:sym typeface="Overpass"/>
            </a:endParaRPr>
          </a:p>
        </p:txBody>
      </p:sp>
      <p:grpSp>
        <p:nvGrpSpPr>
          <p:cNvPr id="436" name="Google Shape;436;p53"/>
          <p:cNvGrpSpPr/>
          <p:nvPr/>
        </p:nvGrpSpPr>
        <p:grpSpPr>
          <a:xfrm>
            <a:off x="3939877" y="2714530"/>
            <a:ext cx="1188970" cy="182682"/>
            <a:chOff x="621575" y="2498644"/>
            <a:chExt cx="1272306" cy="195486"/>
          </a:xfrm>
        </p:grpSpPr>
        <p:sp>
          <p:nvSpPr>
            <p:cNvPr id="437" name="Google Shape;437;p53"/>
            <p:cNvSpPr/>
            <p:nvPr/>
          </p:nvSpPr>
          <p:spPr>
            <a:xfrm>
              <a:off x="1257614" y="2498644"/>
              <a:ext cx="213" cy="195486"/>
            </a:xfrm>
            <a:custGeom>
              <a:rect b="b" l="l" r="r" t="t"/>
              <a:pathLst>
                <a:path extrusionOk="0" fill="none" h="916" w="1">
                  <a:moveTo>
                    <a:pt x="1" y="1"/>
                  </a:moveTo>
                  <a:lnTo>
                    <a:pt x="1" y="916"/>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3"/>
            <p:cNvSpPr/>
            <p:nvPr/>
          </p:nvSpPr>
          <p:spPr>
            <a:xfrm>
              <a:off x="621575" y="2498644"/>
              <a:ext cx="1272306" cy="213"/>
            </a:xfrm>
            <a:custGeom>
              <a:rect b="b" l="l" r="r" t="t"/>
              <a:pathLst>
                <a:path extrusionOk="0" fill="none" h="1" w="5962">
                  <a:moveTo>
                    <a:pt x="0" y="1"/>
                  </a:moveTo>
                  <a:lnTo>
                    <a:pt x="5962" y="1"/>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 name="Google Shape;439;p53"/>
          <p:cNvSpPr txBox="1"/>
          <p:nvPr/>
        </p:nvSpPr>
        <p:spPr>
          <a:xfrm>
            <a:off x="3772961" y="1591033"/>
            <a:ext cx="1522800" cy="4095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EARTH</a:t>
            </a:r>
            <a:endParaRPr sz="2000">
              <a:solidFill>
                <a:schemeClr val="dk2"/>
              </a:solidFill>
              <a:latin typeface="Bodoni Moda"/>
              <a:ea typeface="Bodoni Moda"/>
              <a:cs typeface="Bodoni Moda"/>
              <a:sym typeface="Bodoni Moda"/>
            </a:endParaRPr>
          </a:p>
        </p:txBody>
      </p:sp>
      <p:sp>
        <p:nvSpPr>
          <p:cNvPr id="440" name="Google Shape;440;p53"/>
          <p:cNvSpPr txBox="1"/>
          <p:nvPr/>
        </p:nvSpPr>
        <p:spPr>
          <a:xfrm>
            <a:off x="3772961" y="2000534"/>
            <a:ext cx="15228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Overpass"/>
                <a:ea typeface="Overpass"/>
                <a:cs typeface="Overpass"/>
                <a:sym typeface="Overpass"/>
              </a:rPr>
              <a:t>Earth is the third planet from the Sun and has life</a:t>
            </a:r>
            <a:endParaRPr sz="1200">
              <a:solidFill>
                <a:schemeClr val="dk1"/>
              </a:solidFill>
              <a:latin typeface="Overpass"/>
              <a:ea typeface="Overpass"/>
              <a:cs typeface="Overpass"/>
              <a:sym typeface="Overpass"/>
            </a:endParaRPr>
          </a:p>
        </p:txBody>
      </p:sp>
      <p:grpSp>
        <p:nvGrpSpPr>
          <p:cNvPr id="441" name="Google Shape;441;p53"/>
          <p:cNvGrpSpPr/>
          <p:nvPr/>
        </p:nvGrpSpPr>
        <p:grpSpPr>
          <a:xfrm>
            <a:off x="5506448" y="2714530"/>
            <a:ext cx="1188970" cy="182682"/>
            <a:chOff x="621575" y="2498644"/>
            <a:chExt cx="1272306" cy="195486"/>
          </a:xfrm>
        </p:grpSpPr>
        <p:sp>
          <p:nvSpPr>
            <p:cNvPr id="442" name="Google Shape;442;p53"/>
            <p:cNvSpPr/>
            <p:nvPr/>
          </p:nvSpPr>
          <p:spPr>
            <a:xfrm>
              <a:off x="1257614" y="2498644"/>
              <a:ext cx="213" cy="195486"/>
            </a:xfrm>
            <a:custGeom>
              <a:rect b="b" l="l" r="r" t="t"/>
              <a:pathLst>
                <a:path extrusionOk="0" fill="none" h="916" w="1">
                  <a:moveTo>
                    <a:pt x="1" y="1"/>
                  </a:moveTo>
                  <a:lnTo>
                    <a:pt x="1" y="916"/>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3"/>
            <p:cNvSpPr/>
            <p:nvPr/>
          </p:nvSpPr>
          <p:spPr>
            <a:xfrm>
              <a:off x="621575" y="2498644"/>
              <a:ext cx="1272306" cy="213"/>
            </a:xfrm>
            <a:custGeom>
              <a:rect b="b" l="l" r="r" t="t"/>
              <a:pathLst>
                <a:path extrusionOk="0" fill="none" h="1" w="5962">
                  <a:moveTo>
                    <a:pt x="0" y="1"/>
                  </a:moveTo>
                  <a:lnTo>
                    <a:pt x="5962" y="1"/>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 name="Google Shape;444;p53"/>
          <p:cNvSpPr txBox="1"/>
          <p:nvPr/>
        </p:nvSpPr>
        <p:spPr>
          <a:xfrm>
            <a:off x="5339533" y="1591033"/>
            <a:ext cx="1522800" cy="4095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MARS</a:t>
            </a:r>
            <a:endParaRPr sz="2000">
              <a:solidFill>
                <a:schemeClr val="dk2"/>
              </a:solidFill>
              <a:latin typeface="Bodoni Moda"/>
              <a:ea typeface="Bodoni Moda"/>
              <a:cs typeface="Bodoni Moda"/>
              <a:sym typeface="Bodoni Moda"/>
            </a:endParaRPr>
          </a:p>
        </p:txBody>
      </p:sp>
      <p:sp>
        <p:nvSpPr>
          <p:cNvPr id="445" name="Google Shape;445;p53"/>
          <p:cNvSpPr txBox="1"/>
          <p:nvPr/>
        </p:nvSpPr>
        <p:spPr>
          <a:xfrm>
            <a:off x="5339533" y="2000534"/>
            <a:ext cx="15228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Overpass"/>
                <a:ea typeface="Overpass"/>
                <a:cs typeface="Overpass"/>
                <a:sym typeface="Overpass"/>
              </a:rPr>
              <a:t>Despite being red, Mars is actually a cold place</a:t>
            </a:r>
            <a:endParaRPr sz="1200">
              <a:solidFill>
                <a:schemeClr val="dk1"/>
              </a:solidFill>
              <a:latin typeface="Overpass"/>
              <a:ea typeface="Overpass"/>
              <a:cs typeface="Overpass"/>
              <a:sym typeface="Overpass"/>
            </a:endParaRPr>
          </a:p>
        </p:txBody>
      </p:sp>
      <p:grpSp>
        <p:nvGrpSpPr>
          <p:cNvPr id="446" name="Google Shape;446;p53"/>
          <p:cNvGrpSpPr/>
          <p:nvPr/>
        </p:nvGrpSpPr>
        <p:grpSpPr>
          <a:xfrm>
            <a:off x="7073005" y="2714530"/>
            <a:ext cx="1188970" cy="182682"/>
            <a:chOff x="621575" y="2498644"/>
            <a:chExt cx="1272306" cy="195486"/>
          </a:xfrm>
        </p:grpSpPr>
        <p:sp>
          <p:nvSpPr>
            <p:cNvPr id="447" name="Google Shape;447;p53"/>
            <p:cNvSpPr/>
            <p:nvPr/>
          </p:nvSpPr>
          <p:spPr>
            <a:xfrm>
              <a:off x="1257614" y="2498644"/>
              <a:ext cx="213" cy="195486"/>
            </a:xfrm>
            <a:custGeom>
              <a:rect b="b" l="l" r="r" t="t"/>
              <a:pathLst>
                <a:path extrusionOk="0" fill="none" h="916" w="1">
                  <a:moveTo>
                    <a:pt x="1" y="1"/>
                  </a:moveTo>
                  <a:lnTo>
                    <a:pt x="1" y="916"/>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3"/>
            <p:cNvSpPr/>
            <p:nvPr/>
          </p:nvSpPr>
          <p:spPr>
            <a:xfrm>
              <a:off x="621575" y="2498644"/>
              <a:ext cx="1272306" cy="213"/>
            </a:xfrm>
            <a:custGeom>
              <a:rect b="b" l="l" r="r" t="t"/>
              <a:pathLst>
                <a:path extrusionOk="0" fill="none" h="1" w="5962">
                  <a:moveTo>
                    <a:pt x="0" y="1"/>
                  </a:moveTo>
                  <a:lnTo>
                    <a:pt x="5962" y="1"/>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 name="Google Shape;449;p53"/>
          <p:cNvSpPr txBox="1"/>
          <p:nvPr/>
        </p:nvSpPr>
        <p:spPr>
          <a:xfrm>
            <a:off x="6906090" y="1591033"/>
            <a:ext cx="1522800" cy="4095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MERCURY</a:t>
            </a:r>
            <a:endParaRPr sz="2000">
              <a:solidFill>
                <a:schemeClr val="dk2"/>
              </a:solidFill>
              <a:latin typeface="Bodoni Moda"/>
              <a:ea typeface="Bodoni Moda"/>
              <a:cs typeface="Bodoni Moda"/>
              <a:sym typeface="Bodoni Moda"/>
            </a:endParaRPr>
          </a:p>
        </p:txBody>
      </p:sp>
      <p:sp>
        <p:nvSpPr>
          <p:cNvPr id="450" name="Google Shape;450;p53"/>
          <p:cNvSpPr txBox="1"/>
          <p:nvPr/>
        </p:nvSpPr>
        <p:spPr>
          <a:xfrm>
            <a:off x="6906090" y="2000534"/>
            <a:ext cx="1522800" cy="64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Overpass"/>
                <a:ea typeface="Overpass"/>
                <a:cs typeface="Overpass"/>
                <a:sym typeface="Overpass"/>
              </a:rPr>
              <a:t>Mercury is the smallest planet in the Solar System</a:t>
            </a:r>
            <a:endParaRPr sz="1200">
              <a:solidFill>
                <a:schemeClr val="dk1"/>
              </a:solidFill>
              <a:latin typeface="Overpass"/>
              <a:ea typeface="Overpass"/>
              <a:cs typeface="Overpass"/>
              <a:sym typeface="Overpass"/>
            </a:endParaRPr>
          </a:p>
        </p:txBody>
      </p:sp>
      <p:sp>
        <p:nvSpPr>
          <p:cNvPr id="451" name="Google Shape;451;p53"/>
          <p:cNvSpPr/>
          <p:nvPr/>
        </p:nvSpPr>
        <p:spPr>
          <a:xfrm flipH="1" rot="10800000">
            <a:off x="3939875" y="3828950"/>
            <a:ext cx="4320572" cy="67825"/>
          </a:xfrm>
          <a:custGeom>
            <a:rect b="b" l="l" r="r" t="t"/>
            <a:pathLst>
              <a:path extrusionOk="0" fill="none" h="1" w="5962">
                <a:moveTo>
                  <a:pt x="0" y="1"/>
                </a:moveTo>
                <a:lnTo>
                  <a:pt x="5962" y="1"/>
                </a:lnTo>
              </a:path>
            </a:pathLst>
          </a:custGeom>
          <a:noFill/>
          <a:ln cap="rnd"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3"/>
          <p:cNvSpPr txBox="1"/>
          <p:nvPr/>
        </p:nvSpPr>
        <p:spPr>
          <a:xfrm>
            <a:off x="5166900" y="3937600"/>
            <a:ext cx="1868100" cy="374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PROBLEMS</a:t>
            </a:r>
            <a:endParaRPr sz="2400">
              <a:solidFill>
                <a:srgbClr val="191919"/>
              </a:solidFill>
              <a:latin typeface="Bebas Neue"/>
              <a:ea typeface="Bebas Neue"/>
              <a:cs typeface="Bebas Neue"/>
              <a:sym typeface="Bebas Neue"/>
            </a:endParaRPr>
          </a:p>
        </p:txBody>
      </p:sp>
      <p:sp>
        <p:nvSpPr>
          <p:cNvPr id="453" name="Google Shape;453;p53"/>
          <p:cNvSpPr txBox="1"/>
          <p:nvPr/>
        </p:nvSpPr>
        <p:spPr>
          <a:xfrm>
            <a:off x="3859361" y="28971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01</a:t>
            </a:r>
            <a:endParaRPr sz="3000">
              <a:solidFill>
                <a:srgbClr val="F58700"/>
              </a:solidFill>
              <a:latin typeface="Bodoni Moda"/>
              <a:ea typeface="Bodoni Moda"/>
              <a:cs typeface="Bodoni Moda"/>
              <a:sym typeface="Bodoni Moda"/>
            </a:endParaRPr>
          </a:p>
        </p:txBody>
      </p:sp>
      <p:cxnSp>
        <p:nvCxnSpPr>
          <p:cNvPr id="454" name="Google Shape;454;p53"/>
          <p:cNvCxnSpPr/>
          <p:nvPr/>
        </p:nvCxnSpPr>
        <p:spPr>
          <a:xfrm>
            <a:off x="4178711" y="3510755"/>
            <a:ext cx="711300" cy="0"/>
          </a:xfrm>
          <a:prstGeom prst="straightConnector1">
            <a:avLst/>
          </a:prstGeom>
          <a:noFill/>
          <a:ln cap="flat" cmpd="sng" w="9525">
            <a:solidFill>
              <a:srgbClr val="F58700"/>
            </a:solidFill>
            <a:prstDash val="solid"/>
            <a:round/>
            <a:headEnd len="med" w="med" type="none"/>
            <a:tailEnd len="med" w="med" type="none"/>
          </a:ln>
        </p:spPr>
      </p:cxnSp>
      <p:sp>
        <p:nvSpPr>
          <p:cNvPr id="455" name="Google Shape;455;p53"/>
          <p:cNvSpPr txBox="1"/>
          <p:nvPr/>
        </p:nvSpPr>
        <p:spPr>
          <a:xfrm>
            <a:off x="5425933" y="28971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02</a:t>
            </a:r>
            <a:endParaRPr sz="3000">
              <a:solidFill>
                <a:srgbClr val="F58700"/>
              </a:solidFill>
              <a:latin typeface="Bodoni Moda"/>
              <a:ea typeface="Bodoni Moda"/>
              <a:cs typeface="Bodoni Moda"/>
              <a:sym typeface="Bodoni Moda"/>
            </a:endParaRPr>
          </a:p>
        </p:txBody>
      </p:sp>
      <p:cxnSp>
        <p:nvCxnSpPr>
          <p:cNvPr id="456" name="Google Shape;456;p53"/>
          <p:cNvCxnSpPr/>
          <p:nvPr/>
        </p:nvCxnSpPr>
        <p:spPr>
          <a:xfrm>
            <a:off x="5745283" y="3510755"/>
            <a:ext cx="711300" cy="0"/>
          </a:xfrm>
          <a:prstGeom prst="straightConnector1">
            <a:avLst/>
          </a:prstGeom>
          <a:noFill/>
          <a:ln cap="flat" cmpd="sng" w="9525">
            <a:solidFill>
              <a:srgbClr val="F58700"/>
            </a:solidFill>
            <a:prstDash val="solid"/>
            <a:round/>
            <a:headEnd len="med" w="med" type="none"/>
            <a:tailEnd len="med" w="med" type="none"/>
          </a:ln>
        </p:spPr>
      </p:cxnSp>
      <p:sp>
        <p:nvSpPr>
          <p:cNvPr id="457" name="Google Shape;457;p53"/>
          <p:cNvSpPr txBox="1"/>
          <p:nvPr/>
        </p:nvSpPr>
        <p:spPr>
          <a:xfrm>
            <a:off x="6992490" y="28971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03</a:t>
            </a:r>
            <a:endParaRPr sz="3000">
              <a:solidFill>
                <a:srgbClr val="F58700"/>
              </a:solidFill>
              <a:latin typeface="Bodoni Moda"/>
              <a:ea typeface="Bodoni Moda"/>
              <a:cs typeface="Bodoni Moda"/>
              <a:sym typeface="Bodoni Moda"/>
            </a:endParaRPr>
          </a:p>
        </p:txBody>
      </p:sp>
      <p:cxnSp>
        <p:nvCxnSpPr>
          <p:cNvPr id="458" name="Google Shape;458;p53"/>
          <p:cNvCxnSpPr/>
          <p:nvPr/>
        </p:nvCxnSpPr>
        <p:spPr>
          <a:xfrm>
            <a:off x="7311840" y="3510755"/>
            <a:ext cx="711300" cy="0"/>
          </a:xfrm>
          <a:prstGeom prst="straightConnector1">
            <a:avLst/>
          </a:prstGeom>
          <a:noFill/>
          <a:ln cap="flat" cmpd="sng" w="9525">
            <a:solidFill>
              <a:srgbClr val="F58700"/>
            </a:solidFill>
            <a:prstDash val="solid"/>
            <a:round/>
            <a:headEnd len="med" w="med" type="none"/>
            <a:tailEnd len="med" w="med" type="none"/>
          </a:ln>
        </p:spPr>
      </p:cxnSp>
      <p:cxnSp>
        <p:nvCxnSpPr>
          <p:cNvPr id="459" name="Google Shape;459;p53"/>
          <p:cNvCxnSpPr/>
          <p:nvPr/>
        </p:nvCxnSpPr>
        <p:spPr>
          <a:xfrm>
            <a:off x="3617500" y="1644450"/>
            <a:ext cx="0" cy="2186400"/>
          </a:xfrm>
          <a:prstGeom prst="straightConnector1">
            <a:avLst/>
          </a:prstGeom>
          <a:noFill/>
          <a:ln cap="flat" cmpd="sng" w="9525">
            <a:solidFill>
              <a:schemeClr val="lt2"/>
            </a:solidFill>
            <a:prstDash val="solid"/>
            <a:round/>
            <a:headEnd len="med" w="med" type="none"/>
            <a:tailEnd len="med" w="med" type="none"/>
          </a:ln>
        </p:spPr>
      </p:cxnSp>
      <p:pic>
        <p:nvPicPr>
          <p:cNvPr id="460" name="Google Shape;460;p53"/>
          <p:cNvPicPr preferRelativeResize="0"/>
          <p:nvPr/>
        </p:nvPicPr>
        <p:blipFill>
          <a:blip r:embed="rId3">
            <a:alphaModFix/>
          </a:blip>
          <a:stretch>
            <a:fillRect/>
          </a:stretch>
        </p:blipFill>
        <p:spPr>
          <a:xfrm rot="-1771328">
            <a:off x="7695900" y="3812575"/>
            <a:ext cx="1261166" cy="1091024"/>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4" name="Shape 464"/>
        <p:cNvGrpSpPr/>
        <p:nvPr/>
      </p:nvGrpSpPr>
      <p:grpSpPr>
        <a:xfrm>
          <a:off x="0" y="0"/>
          <a:ext cx="0" cy="0"/>
          <a:chOff x="0" y="0"/>
          <a:chExt cx="0" cy="0"/>
        </a:xfrm>
      </p:grpSpPr>
      <p:sp>
        <p:nvSpPr>
          <p:cNvPr id="465" name="Google Shape;465;p5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HYPOTHESIS</a:t>
            </a:r>
            <a:endParaRPr/>
          </a:p>
        </p:txBody>
      </p:sp>
      <p:sp>
        <p:nvSpPr>
          <p:cNvPr id="466" name="Google Shape;466;p54"/>
          <p:cNvSpPr txBox="1"/>
          <p:nvPr>
            <p:ph idx="3" type="subTitle"/>
          </p:nvPr>
        </p:nvSpPr>
        <p:spPr>
          <a:xfrm>
            <a:off x="1599232" y="2830650"/>
            <a:ext cx="2645700" cy="117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467" name="Google Shape;467;p54"/>
          <p:cNvSpPr txBox="1"/>
          <p:nvPr>
            <p:ph idx="1" type="subTitle"/>
          </p:nvPr>
        </p:nvSpPr>
        <p:spPr>
          <a:xfrm>
            <a:off x="1599232" y="2303550"/>
            <a:ext cx="26457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HYPOTHESIS 1</a:t>
            </a:r>
            <a:endParaRPr/>
          </a:p>
        </p:txBody>
      </p:sp>
      <p:sp>
        <p:nvSpPr>
          <p:cNvPr id="468" name="Google Shape;468;p54"/>
          <p:cNvSpPr txBox="1"/>
          <p:nvPr>
            <p:ph idx="2" type="subTitle"/>
          </p:nvPr>
        </p:nvSpPr>
        <p:spPr>
          <a:xfrm>
            <a:off x="4899074" y="2303550"/>
            <a:ext cx="2645700" cy="527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HYPOTHESIS 2</a:t>
            </a:r>
            <a:endParaRPr/>
          </a:p>
        </p:txBody>
      </p:sp>
      <p:sp>
        <p:nvSpPr>
          <p:cNvPr id="469" name="Google Shape;469;p54"/>
          <p:cNvSpPr txBox="1"/>
          <p:nvPr>
            <p:ph idx="4" type="subTitle"/>
          </p:nvPr>
        </p:nvSpPr>
        <p:spPr>
          <a:xfrm>
            <a:off x="4899074" y="2830650"/>
            <a:ext cx="2645700" cy="117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470" name="Google Shape;470;p54"/>
          <p:cNvSpPr txBox="1"/>
          <p:nvPr/>
        </p:nvSpPr>
        <p:spPr>
          <a:xfrm>
            <a:off x="2247082" y="16899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01</a:t>
            </a:r>
            <a:endParaRPr sz="3000">
              <a:solidFill>
                <a:srgbClr val="F58700"/>
              </a:solidFill>
              <a:latin typeface="Bodoni Moda"/>
              <a:ea typeface="Bodoni Moda"/>
              <a:cs typeface="Bodoni Moda"/>
              <a:sym typeface="Bodoni Moda"/>
            </a:endParaRPr>
          </a:p>
        </p:txBody>
      </p:sp>
      <p:cxnSp>
        <p:nvCxnSpPr>
          <p:cNvPr id="471" name="Google Shape;471;p54"/>
          <p:cNvCxnSpPr/>
          <p:nvPr/>
        </p:nvCxnSpPr>
        <p:spPr>
          <a:xfrm>
            <a:off x="2566432" y="2303555"/>
            <a:ext cx="711300" cy="0"/>
          </a:xfrm>
          <a:prstGeom prst="straightConnector1">
            <a:avLst/>
          </a:prstGeom>
          <a:noFill/>
          <a:ln cap="flat" cmpd="sng" w="9525">
            <a:solidFill>
              <a:srgbClr val="F58700"/>
            </a:solidFill>
            <a:prstDash val="solid"/>
            <a:round/>
            <a:headEnd len="med" w="med" type="none"/>
            <a:tailEnd len="med" w="med" type="none"/>
          </a:ln>
        </p:spPr>
      </p:cxnSp>
      <p:sp>
        <p:nvSpPr>
          <p:cNvPr id="472" name="Google Shape;472;p54"/>
          <p:cNvSpPr txBox="1"/>
          <p:nvPr/>
        </p:nvSpPr>
        <p:spPr>
          <a:xfrm>
            <a:off x="5546924" y="1689996"/>
            <a:ext cx="1350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02</a:t>
            </a:r>
            <a:endParaRPr sz="3000">
              <a:solidFill>
                <a:srgbClr val="F58700"/>
              </a:solidFill>
              <a:latin typeface="Bodoni Moda"/>
              <a:ea typeface="Bodoni Moda"/>
              <a:cs typeface="Bodoni Moda"/>
              <a:sym typeface="Bodoni Moda"/>
            </a:endParaRPr>
          </a:p>
        </p:txBody>
      </p:sp>
      <p:cxnSp>
        <p:nvCxnSpPr>
          <p:cNvPr id="473" name="Google Shape;473;p54"/>
          <p:cNvCxnSpPr/>
          <p:nvPr/>
        </p:nvCxnSpPr>
        <p:spPr>
          <a:xfrm>
            <a:off x="5866274" y="2303555"/>
            <a:ext cx="711300" cy="0"/>
          </a:xfrm>
          <a:prstGeom prst="straightConnector1">
            <a:avLst/>
          </a:prstGeom>
          <a:noFill/>
          <a:ln cap="flat" cmpd="sng" w="9525">
            <a:solidFill>
              <a:srgbClr val="F58700"/>
            </a:solidFill>
            <a:prstDash val="solid"/>
            <a:round/>
            <a:headEnd len="med" w="med" type="none"/>
            <a:tailEnd len="med" w="med" type="none"/>
          </a:ln>
        </p:spPr>
      </p:cxnSp>
      <p:pic>
        <p:nvPicPr>
          <p:cNvPr id="474" name="Google Shape;474;p54"/>
          <p:cNvPicPr preferRelativeResize="0"/>
          <p:nvPr/>
        </p:nvPicPr>
        <p:blipFill>
          <a:blip r:embed="rId3">
            <a:alphaModFix/>
          </a:blip>
          <a:stretch>
            <a:fillRect/>
          </a:stretch>
        </p:blipFill>
        <p:spPr>
          <a:xfrm rot="288969">
            <a:off x="7658947" y="3311225"/>
            <a:ext cx="1352657" cy="2143449"/>
          </a:xfrm>
          <a:prstGeom prst="rect">
            <a:avLst/>
          </a:prstGeom>
          <a:noFill/>
          <a:ln>
            <a:noFill/>
          </a:ln>
        </p:spPr>
      </p:pic>
      <p:pic>
        <p:nvPicPr>
          <p:cNvPr id="475" name="Google Shape;475;p54"/>
          <p:cNvPicPr preferRelativeResize="0"/>
          <p:nvPr/>
        </p:nvPicPr>
        <p:blipFill>
          <a:blip r:embed="rId4">
            <a:alphaModFix/>
          </a:blip>
          <a:stretch>
            <a:fillRect/>
          </a:stretch>
        </p:blipFill>
        <p:spPr>
          <a:xfrm flipH="1" rot="10800000">
            <a:off x="287925" y="-90001"/>
            <a:ext cx="921174" cy="2404901"/>
          </a:xfrm>
          <a:prstGeom prst="rect">
            <a:avLst/>
          </a:prstGeom>
          <a:noFill/>
          <a:ln>
            <a:noFill/>
          </a:ln>
        </p:spPr>
      </p:pic>
      <p:pic>
        <p:nvPicPr>
          <p:cNvPr id="476" name="Google Shape;476;p54"/>
          <p:cNvPicPr preferRelativeResize="0"/>
          <p:nvPr/>
        </p:nvPicPr>
        <p:blipFill>
          <a:blip r:embed="rId5">
            <a:alphaModFix/>
          </a:blip>
          <a:stretch>
            <a:fillRect/>
          </a:stretch>
        </p:blipFill>
        <p:spPr>
          <a:xfrm flipH="1" rot="10800000">
            <a:off x="7447649" y="-35999"/>
            <a:ext cx="1425026" cy="182379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 name="Shape 480"/>
        <p:cNvGrpSpPr/>
        <p:nvPr/>
      </p:nvGrpSpPr>
      <p:grpSpPr>
        <a:xfrm>
          <a:off x="0" y="0"/>
          <a:ext cx="0" cy="0"/>
          <a:chOff x="0" y="0"/>
          <a:chExt cx="0" cy="0"/>
        </a:xfrm>
      </p:grpSpPr>
      <p:pic>
        <p:nvPicPr>
          <p:cNvPr id="481" name="Google Shape;481;p55"/>
          <p:cNvPicPr preferRelativeResize="0"/>
          <p:nvPr/>
        </p:nvPicPr>
        <p:blipFill>
          <a:blip r:embed="rId3">
            <a:alphaModFix/>
          </a:blip>
          <a:stretch>
            <a:fillRect/>
          </a:stretch>
        </p:blipFill>
        <p:spPr>
          <a:xfrm rot="9710104">
            <a:off x="7961273" y="915276"/>
            <a:ext cx="1035651" cy="1320299"/>
          </a:xfrm>
          <a:prstGeom prst="rect">
            <a:avLst/>
          </a:prstGeom>
          <a:noFill/>
          <a:ln>
            <a:noFill/>
          </a:ln>
        </p:spPr>
      </p:pic>
      <p:sp>
        <p:nvSpPr>
          <p:cNvPr id="482" name="Google Shape;482;p55"/>
          <p:cNvSpPr txBox="1"/>
          <p:nvPr>
            <p:ph idx="1" type="subTitle"/>
          </p:nvPr>
        </p:nvSpPr>
        <p:spPr>
          <a:xfrm>
            <a:off x="715100" y="2579425"/>
            <a:ext cx="2199000" cy="4176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OBJECTIVE 01</a:t>
            </a:r>
            <a:endParaRPr/>
          </a:p>
        </p:txBody>
      </p:sp>
      <p:sp>
        <p:nvSpPr>
          <p:cNvPr id="483" name="Google Shape;483;p55"/>
          <p:cNvSpPr txBox="1"/>
          <p:nvPr>
            <p:ph idx="2" type="subTitle"/>
          </p:nvPr>
        </p:nvSpPr>
        <p:spPr>
          <a:xfrm>
            <a:off x="715100" y="2997001"/>
            <a:ext cx="219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 and the smallest one of them all</a:t>
            </a:r>
            <a:endParaRPr/>
          </a:p>
        </p:txBody>
      </p:sp>
      <p:sp>
        <p:nvSpPr>
          <p:cNvPr id="484" name="Google Shape;484;p55"/>
          <p:cNvSpPr txBox="1"/>
          <p:nvPr>
            <p:ph idx="3" type="subTitle"/>
          </p:nvPr>
        </p:nvSpPr>
        <p:spPr>
          <a:xfrm>
            <a:off x="6229887" y="2997187"/>
            <a:ext cx="219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485" name="Google Shape;485;p55"/>
          <p:cNvSpPr txBox="1"/>
          <p:nvPr>
            <p:ph idx="4" type="subTitle"/>
          </p:nvPr>
        </p:nvSpPr>
        <p:spPr>
          <a:xfrm>
            <a:off x="3472500" y="2996999"/>
            <a:ext cx="2199000" cy="8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486" name="Google Shape;486;p55"/>
          <p:cNvSpPr txBox="1"/>
          <p:nvPr>
            <p:ph idx="6" type="subTitle"/>
          </p:nvPr>
        </p:nvSpPr>
        <p:spPr>
          <a:xfrm>
            <a:off x="3472500" y="2579427"/>
            <a:ext cx="2199000" cy="4176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OBJECTIVE 02</a:t>
            </a:r>
            <a:endParaRPr/>
          </a:p>
        </p:txBody>
      </p:sp>
      <p:sp>
        <p:nvSpPr>
          <p:cNvPr id="487" name="Google Shape;487;p5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STUDY OBJECTIVES</a:t>
            </a:r>
            <a:endParaRPr/>
          </a:p>
        </p:txBody>
      </p:sp>
      <p:sp>
        <p:nvSpPr>
          <p:cNvPr id="488" name="Google Shape;488;p55"/>
          <p:cNvSpPr txBox="1"/>
          <p:nvPr>
            <p:ph idx="5" type="subTitle"/>
          </p:nvPr>
        </p:nvSpPr>
        <p:spPr>
          <a:xfrm>
            <a:off x="6229887" y="2579425"/>
            <a:ext cx="2199000" cy="4176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OBJECTIVE 03</a:t>
            </a:r>
            <a:endParaRPr/>
          </a:p>
        </p:txBody>
      </p:sp>
      <p:sp>
        <p:nvSpPr>
          <p:cNvPr id="489" name="Google Shape;489;p55"/>
          <p:cNvSpPr/>
          <p:nvPr/>
        </p:nvSpPr>
        <p:spPr>
          <a:xfrm>
            <a:off x="1463600" y="1727875"/>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5"/>
          <p:cNvSpPr/>
          <p:nvPr/>
        </p:nvSpPr>
        <p:spPr>
          <a:xfrm>
            <a:off x="4221000" y="1727875"/>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5"/>
          <p:cNvSpPr/>
          <p:nvPr/>
        </p:nvSpPr>
        <p:spPr>
          <a:xfrm>
            <a:off x="6978387" y="1727875"/>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92" name="Google Shape;492;p55"/>
          <p:cNvPicPr preferRelativeResize="0"/>
          <p:nvPr/>
        </p:nvPicPr>
        <p:blipFill>
          <a:blip r:embed="rId4">
            <a:alphaModFix/>
          </a:blip>
          <a:stretch>
            <a:fillRect/>
          </a:stretch>
        </p:blipFill>
        <p:spPr>
          <a:xfrm>
            <a:off x="7680400" y="268175"/>
            <a:ext cx="1231250" cy="1222200"/>
          </a:xfrm>
          <a:prstGeom prst="rect">
            <a:avLst/>
          </a:prstGeom>
          <a:noFill/>
          <a:ln>
            <a:noFill/>
          </a:ln>
        </p:spPr>
      </p:pic>
      <p:grpSp>
        <p:nvGrpSpPr>
          <p:cNvPr id="493" name="Google Shape;493;p55"/>
          <p:cNvGrpSpPr/>
          <p:nvPr/>
        </p:nvGrpSpPr>
        <p:grpSpPr>
          <a:xfrm>
            <a:off x="1646156" y="1901079"/>
            <a:ext cx="336889" cy="355592"/>
            <a:chOff x="3620576" y="2745525"/>
            <a:chExt cx="336889" cy="355592"/>
          </a:xfrm>
        </p:grpSpPr>
        <p:sp>
          <p:nvSpPr>
            <p:cNvPr id="494" name="Google Shape;494;p55"/>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5"/>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 name="Google Shape;496;p55"/>
          <p:cNvSpPr/>
          <p:nvPr/>
        </p:nvSpPr>
        <p:spPr>
          <a:xfrm>
            <a:off x="4381396" y="1922642"/>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 name="Google Shape;497;p55"/>
          <p:cNvGrpSpPr/>
          <p:nvPr/>
        </p:nvGrpSpPr>
        <p:grpSpPr>
          <a:xfrm>
            <a:off x="7151390" y="1922251"/>
            <a:ext cx="355993" cy="313247"/>
            <a:chOff x="6627639" y="2443884"/>
            <a:chExt cx="355993" cy="313247"/>
          </a:xfrm>
        </p:grpSpPr>
        <p:sp>
          <p:nvSpPr>
            <p:cNvPr id="498" name="Google Shape;498;p55"/>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5"/>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5"/>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01" name="Google Shape;501;p55"/>
          <p:cNvPicPr preferRelativeResize="0"/>
          <p:nvPr/>
        </p:nvPicPr>
        <p:blipFill>
          <a:blip r:embed="rId5">
            <a:alphaModFix/>
          </a:blip>
          <a:stretch>
            <a:fillRect/>
          </a:stretch>
        </p:blipFill>
        <p:spPr>
          <a:xfrm>
            <a:off x="329850" y="303948"/>
            <a:ext cx="1316288" cy="135902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5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LITERATURE REVIEW</a:t>
            </a:r>
            <a:endParaRPr/>
          </a:p>
        </p:txBody>
      </p:sp>
      <p:sp>
        <p:nvSpPr>
          <p:cNvPr id="507" name="Google Shape;507;p56"/>
          <p:cNvSpPr txBox="1"/>
          <p:nvPr>
            <p:ph idx="1" type="body"/>
          </p:nvPr>
        </p:nvSpPr>
        <p:spPr>
          <a:xfrm>
            <a:off x="720000" y="1128025"/>
            <a:ext cx="7704000" cy="348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Mercury is the closest planet to the Sun and the smallest one in the Solar System</a:t>
            </a:r>
            <a:endParaRPr>
              <a:solidFill>
                <a:schemeClr val="dk1"/>
              </a:solidFill>
            </a:endParaRPr>
          </a:p>
          <a:p>
            <a:pPr indent="0" lvl="0" marL="0" rtl="0" algn="l">
              <a:spcBef>
                <a:spcPts val="100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Mars is full of iron oxide dust, which gives the planet its reddish cast</a:t>
            </a:r>
            <a:endParaRPr>
              <a:solidFill>
                <a:schemeClr val="dk1"/>
              </a:solidFill>
            </a:endParaRPr>
          </a:p>
          <a:p>
            <a:pPr indent="0" lvl="0" marL="0" rtl="0" algn="l">
              <a:spcBef>
                <a:spcPts val="100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Jupiter is a gas giant and the biggest planet in the Solar System</a:t>
            </a:r>
            <a:endParaRPr>
              <a:solidFill>
                <a:schemeClr val="dk1"/>
              </a:solidFill>
            </a:endParaRPr>
          </a:p>
          <a:p>
            <a:pPr indent="0" lvl="0" marL="0" rtl="0" algn="l">
              <a:spcBef>
                <a:spcPts val="100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Venus has a beautiful name and is the second planet from the Sun</a:t>
            </a:r>
            <a:endParaRPr>
              <a:solidFill>
                <a:schemeClr val="dk1"/>
              </a:solidFill>
            </a:endParaRPr>
          </a:p>
          <a:p>
            <a:pPr indent="0" lvl="0" marL="0" rtl="0" algn="l">
              <a:spcBef>
                <a:spcPts val="100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Earth is the third planet from the Sun and harbors life</a:t>
            </a:r>
            <a:endParaRPr>
              <a:solidFill>
                <a:schemeClr val="dk1"/>
              </a:solidFill>
            </a:endParaRPr>
          </a:p>
          <a:p>
            <a:pPr indent="0" lvl="0" marL="0" rtl="0" algn="l">
              <a:spcBef>
                <a:spcPts val="1000"/>
              </a:spcBef>
              <a:spcAft>
                <a:spcPts val="0"/>
              </a:spcAft>
              <a:buNone/>
            </a:pPr>
            <a:r>
              <a:rPr lang="en">
                <a:solidFill>
                  <a:schemeClr val="dk1"/>
                </a:solidFill>
              </a:rPr>
              <a:t>AUTHOR (YEAR). </a:t>
            </a:r>
            <a:r>
              <a:rPr i="1" lang="en">
                <a:solidFill>
                  <a:schemeClr val="dk1"/>
                </a:solidFill>
              </a:rPr>
              <a:t>Title of the publication</a:t>
            </a:r>
            <a:r>
              <a:rPr lang="en">
                <a:solidFill>
                  <a:schemeClr val="dk1"/>
                </a:solidFill>
              </a:rPr>
              <a:t>. Publisher</a:t>
            </a:r>
            <a:endParaRPr>
              <a:solidFill>
                <a:schemeClr val="dk1"/>
              </a:solidFill>
            </a:endParaRPr>
          </a:p>
          <a:p>
            <a:pPr indent="-180340" lvl="1" marL="320040" rtl="0" algn="l">
              <a:spcBef>
                <a:spcPts val="0"/>
              </a:spcBef>
              <a:spcAft>
                <a:spcPts val="0"/>
              </a:spcAft>
              <a:buClr>
                <a:schemeClr val="lt2"/>
              </a:buClr>
              <a:buSzPts val="1400"/>
              <a:buFont typeface="Overpass Light"/>
              <a:buChar char="●"/>
            </a:pPr>
            <a:r>
              <a:rPr lang="en">
                <a:solidFill>
                  <a:schemeClr val="dk1"/>
                </a:solidFill>
              </a:rPr>
              <a:t>The Sun is the star at the center of the Solar System</a:t>
            </a:r>
            <a:endParaRPr>
              <a:solidFill>
                <a:schemeClr val="dk1"/>
              </a:solidFill>
            </a:endParaRPr>
          </a:p>
        </p:txBody>
      </p:sp>
      <p:pic>
        <p:nvPicPr>
          <p:cNvPr id="508" name="Google Shape;508;p56"/>
          <p:cNvPicPr preferRelativeResize="0"/>
          <p:nvPr/>
        </p:nvPicPr>
        <p:blipFill>
          <a:blip r:embed="rId3">
            <a:alphaModFix/>
          </a:blip>
          <a:stretch>
            <a:fillRect/>
          </a:stretch>
        </p:blipFill>
        <p:spPr>
          <a:xfrm flipH="1">
            <a:off x="7284079" y="2218276"/>
            <a:ext cx="1670074" cy="2982752"/>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 name="Shape 512"/>
        <p:cNvGrpSpPr/>
        <p:nvPr/>
      </p:nvGrpSpPr>
      <p:grpSpPr>
        <a:xfrm>
          <a:off x="0" y="0"/>
          <a:ext cx="0" cy="0"/>
          <a:chOff x="0" y="0"/>
          <a:chExt cx="0" cy="0"/>
        </a:xfrm>
      </p:grpSpPr>
      <p:sp>
        <p:nvSpPr>
          <p:cNvPr id="513" name="Google Shape;513;p5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THEORETICAL</a:t>
            </a:r>
            <a:r>
              <a:rPr lang="en"/>
              <a:t> FRAMEWORK</a:t>
            </a:r>
            <a:endParaRPr/>
          </a:p>
        </p:txBody>
      </p:sp>
      <p:sp>
        <p:nvSpPr>
          <p:cNvPr id="514" name="Google Shape;514;p57"/>
          <p:cNvSpPr txBox="1"/>
          <p:nvPr/>
        </p:nvSpPr>
        <p:spPr>
          <a:xfrm>
            <a:off x="990275" y="1051850"/>
            <a:ext cx="5007000" cy="4383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400">
                <a:solidFill>
                  <a:srgbClr val="7C83BC"/>
                </a:solidFill>
                <a:latin typeface="Bodoni Moda"/>
                <a:ea typeface="Bodoni Moda"/>
                <a:cs typeface="Bodoni Moda"/>
                <a:sym typeface="Bodoni Moda"/>
              </a:rPr>
              <a:t>THEORETICAL FRAMEWORK</a:t>
            </a:r>
            <a:endParaRPr sz="2400">
              <a:solidFill>
                <a:srgbClr val="7C83BC"/>
              </a:solidFill>
              <a:latin typeface="Bodoni Moda"/>
              <a:ea typeface="Bodoni Moda"/>
              <a:cs typeface="Bodoni Moda"/>
              <a:sym typeface="Bodoni Moda"/>
            </a:endParaRPr>
          </a:p>
        </p:txBody>
      </p:sp>
      <p:sp>
        <p:nvSpPr>
          <p:cNvPr id="515" name="Google Shape;515;p57"/>
          <p:cNvSpPr txBox="1"/>
          <p:nvPr/>
        </p:nvSpPr>
        <p:spPr>
          <a:xfrm>
            <a:off x="995175" y="1921650"/>
            <a:ext cx="2300100" cy="3726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rgbClr val="7C83BC"/>
                </a:solidFill>
                <a:latin typeface="Bodoni Moda"/>
                <a:ea typeface="Bodoni Moda"/>
                <a:cs typeface="Bodoni Moda"/>
                <a:sym typeface="Bodoni Moda"/>
              </a:rPr>
              <a:t>KEY TERMS</a:t>
            </a:r>
            <a:endParaRPr sz="2000">
              <a:solidFill>
                <a:srgbClr val="7C83BC"/>
              </a:solidFill>
              <a:latin typeface="Bodoni Moda"/>
              <a:ea typeface="Bodoni Moda"/>
              <a:cs typeface="Bodoni Moda"/>
              <a:sym typeface="Bodoni Moda"/>
            </a:endParaRPr>
          </a:p>
        </p:txBody>
      </p:sp>
      <p:cxnSp>
        <p:nvCxnSpPr>
          <p:cNvPr id="516" name="Google Shape;516;p57"/>
          <p:cNvCxnSpPr>
            <a:stCxn id="514" idx="2"/>
            <a:endCxn id="515" idx="0"/>
          </p:cNvCxnSpPr>
          <p:nvPr/>
        </p:nvCxnSpPr>
        <p:spPr>
          <a:xfrm rot="5400000">
            <a:off x="2603825" y="1031600"/>
            <a:ext cx="431400" cy="1348500"/>
          </a:xfrm>
          <a:prstGeom prst="bentConnector3">
            <a:avLst>
              <a:gd fmla="val 50012" name="adj1"/>
            </a:avLst>
          </a:prstGeom>
          <a:noFill/>
          <a:ln cap="flat" cmpd="sng" w="9525">
            <a:solidFill>
              <a:schemeClr val="lt2"/>
            </a:solidFill>
            <a:prstDash val="solid"/>
            <a:round/>
            <a:headEnd len="med" w="med" type="none"/>
            <a:tailEnd len="med" w="med" type="none"/>
          </a:ln>
        </p:spPr>
      </p:cxnSp>
      <p:sp>
        <p:nvSpPr>
          <p:cNvPr id="517" name="Google Shape;517;p57"/>
          <p:cNvSpPr txBox="1"/>
          <p:nvPr/>
        </p:nvSpPr>
        <p:spPr>
          <a:xfrm>
            <a:off x="3493775" y="1921650"/>
            <a:ext cx="2300100" cy="3726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rgbClr val="7C83BC"/>
                </a:solidFill>
                <a:latin typeface="Bodoni Moda"/>
                <a:ea typeface="Bodoni Moda"/>
                <a:cs typeface="Bodoni Moda"/>
                <a:sym typeface="Bodoni Moda"/>
              </a:rPr>
              <a:t>THEORIES</a:t>
            </a:r>
            <a:endParaRPr sz="2000">
              <a:solidFill>
                <a:srgbClr val="7C83BC"/>
              </a:solidFill>
              <a:latin typeface="Bodoni Moda"/>
              <a:ea typeface="Bodoni Moda"/>
              <a:cs typeface="Bodoni Moda"/>
              <a:sym typeface="Bodoni Moda"/>
            </a:endParaRPr>
          </a:p>
        </p:txBody>
      </p:sp>
      <p:sp>
        <p:nvSpPr>
          <p:cNvPr id="518" name="Google Shape;518;p57"/>
          <p:cNvSpPr txBox="1"/>
          <p:nvPr/>
        </p:nvSpPr>
        <p:spPr>
          <a:xfrm>
            <a:off x="6069925" y="1921650"/>
            <a:ext cx="2083800" cy="3726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FRAMEWORKS</a:t>
            </a:r>
            <a:endParaRPr sz="2000">
              <a:solidFill>
                <a:srgbClr val="7C83BC"/>
              </a:solidFill>
              <a:latin typeface="Bodoni Moda"/>
              <a:ea typeface="Bodoni Moda"/>
              <a:cs typeface="Bodoni Moda"/>
              <a:sym typeface="Bodoni Moda"/>
            </a:endParaRPr>
          </a:p>
        </p:txBody>
      </p:sp>
      <p:sp>
        <p:nvSpPr>
          <p:cNvPr id="519" name="Google Shape;519;p57"/>
          <p:cNvSpPr txBox="1"/>
          <p:nvPr/>
        </p:nvSpPr>
        <p:spPr>
          <a:xfrm>
            <a:off x="3601925" y="2393975"/>
            <a:ext cx="2083800" cy="3726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1800">
                <a:solidFill>
                  <a:schemeClr val="lt2"/>
                </a:solidFill>
                <a:latin typeface="Bodoni Moda"/>
                <a:ea typeface="Bodoni Moda"/>
                <a:cs typeface="Bodoni Moda"/>
                <a:sym typeface="Bodoni Moda"/>
              </a:rPr>
              <a:t>THEORY 1</a:t>
            </a:r>
            <a:endParaRPr sz="1800">
              <a:solidFill>
                <a:schemeClr val="lt2"/>
              </a:solidFill>
              <a:latin typeface="Bodoni Moda"/>
              <a:ea typeface="Bodoni Moda"/>
              <a:cs typeface="Bodoni Moda"/>
              <a:sym typeface="Bodoni Moda"/>
            </a:endParaRPr>
          </a:p>
        </p:txBody>
      </p:sp>
      <p:sp>
        <p:nvSpPr>
          <p:cNvPr id="520" name="Google Shape;520;p57"/>
          <p:cNvSpPr txBox="1"/>
          <p:nvPr/>
        </p:nvSpPr>
        <p:spPr>
          <a:xfrm>
            <a:off x="3602075" y="2766500"/>
            <a:ext cx="2083500" cy="62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Neptune is the farthest planet from the Sun</a:t>
            </a:r>
            <a:endParaRPr>
              <a:solidFill>
                <a:srgbClr val="282851"/>
              </a:solidFill>
              <a:latin typeface="Overpass"/>
              <a:ea typeface="Overpass"/>
              <a:cs typeface="Overpass"/>
              <a:sym typeface="Overpass"/>
            </a:endParaRPr>
          </a:p>
        </p:txBody>
      </p:sp>
      <p:sp>
        <p:nvSpPr>
          <p:cNvPr id="521" name="Google Shape;521;p57"/>
          <p:cNvSpPr txBox="1"/>
          <p:nvPr/>
        </p:nvSpPr>
        <p:spPr>
          <a:xfrm>
            <a:off x="995175" y="2294250"/>
            <a:ext cx="2300100" cy="873600"/>
          </a:xfrm>
          <a:prstGeom prst="rect">
            <a:avLst/>
          </a:prstGeom>
          <a:noFill/>
          <a:ln>
            <a:noFill/>
          </a:ln>
        </p:spPr>
        <p:txBody>
          <a:bodyPr anchorCtr="0" anchor="t" bIns="91425" lIns="91425" spcFirstLastPara="1" rIns="91425" wrap="square" tIns="91425">
            <a:noAutofit/>
          </a:bodyPr>
          <a:lstStyle/>
          <a:p>
            <a:pPr indent="-317500" lvl="0" marL="285750" rtl="0" algn="l">
              <a:spcBef>
                <a:spcPts val="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Mercury is small</a:t>
            </a:r>
            <a:endParaRPr>
              <a:solidFill>
                <a:schemeClr val="dk1"/>
              </a:solidFill>
              <a:latin typeface="Overpass"/>
              <a:ea typeface="Overpass"/>
              <a:cs typeface="Overpass"/>
              <a:sym typeface="Overpass"/>
            </a:endParaRPr>
          </a:p>
          <a:p>
            <a:pPr indent="-317500" lvl="0" marL="285750" rtl="0" algn="l">
              <a:spcBef>
                <a:spcPts val="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Earth harbors life</a:t>
            </a:r>
            <a:endParaRPr>
              <a:solidFill>
                <a:schemeClr val="dk1"/>
              </a:solidFill>
              <a:latin typeface="Overpass"/>
              <a:ea typeface="Overpass"/>
              <a:cs typeface="Overpass"/>
              <a:sym typeface="Overpass"/>
            </a:endParaRPr>
          </a:p>
          <a:p>
            <a:pPr indent="-317500" lvl="0" marL="285750" rtl="0" algn="l">
              <a:spcBef>
                <a:spcPts val="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Jupiter is quite big</a:t>
            </a:r>
            <a:endParaRPr>
              <a:solidFill>
                <a:schemeClr val="dk1"/>
              </a:solidFill>
              <a:latin typeface="Overpass"/>
              <a:ea typeface="Overpass"/>
              <a:cs typeface="Overpass"/>
              <a:sym typeface="Overpass"/>
            </a:endParaRPr>
          </a:p>
        </p:txBody>
      </p:sp>
      <p:sp>
        <p:nvSpPr>
          <p:cNvPr id="522" name="Google Shape;522;p57"/>
          <p:cNvSpPr txBox="1"/>
          <p:nvPr/>
        </p:nvSpPr>
        <p:spPr>
          <a:xfrm>
            <a:off x="3601925" y="3389300"/>
            <a:ext cx="2083800" cy="3726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1800">
                <a:solidFill>
                  <a:schemeClr val="lt2"/>
                </a:solidFill>
                <a:latin typeface="Bodoni Moda"/>
                <a:ea typeface="Bodoni Moda"/>
                <a:cs typeface="Bodoni Moda"/>
                <a:sym typeface="Bodoni Moda"/>
              </a:rPr>
              <a:t>THEORY 2</a:t>
            </a:r>
            <a:endParaRPr sz="1800">
              <a:solidFill>
                <a:schemeClr val="lt2"/>
              </a:solidFill>
              <a:latin typeface="Bodoni Moda"/>
              <a:ea typeface="Bodoni Moda"/>
              <a:cs typeface="Bodoni Moda"/>
              <a:sym typeface="Bodoni Moda"/>
            </a:endParaRPr>
          </a:p>
        </p:txBody>
      </p:sp>
      <p:sp>
        <p:nvSpPr>
          <p:cNvPr id="523" name="Google Shape;523;p57"/>
          <p:cNvSpPr txBox="1"/>
          <p:nvPr/>
        </p:nvSpPr>
        <p:spPr>
          <a:xfrm>
            <a:off x="3602075" y="3761825"/>
            <a:ext cx="2083500" cy="62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Saturn is a gas giant and has several rings</a:t>
            </a:r>
            <a:endParaRPr>
              <a:solidFill>
                <a:srgbClr val="282851"/>
              </a:solidFill>
              <a:latin typeface="Overpass"/>
              <a:ea typeface="Overpass"/>
              <a:cs typeface="Overpass"/>
              <a:sym typeface="Overpass"/>
            </a:endParaRPr>
          </a:p>
        </p:txBody>
      </p:sp>
      <p:cxnSp>
        <p:nvCxnSpPr>
          <p:cNvPr id="524" name="Google Shape;524;p57"/>
          <p:cNvCxnSpPr>
            <a:stCxn id="514" idx="2"/>
            <a:endCxn id="517" idx="0"/>
          </p:cNvCxnSpPr>
          <p:nvPr/>
        </p:nvCxnSpPr>
        <p:spPr>
          <a:xfrm flipH="1" rot="-5400000">
            <a:off x="3853175" y="1130750"/>
            <a:ext cx="431400" cy="1150200"/>
          </a:xfrm>
          <a:prstGeom prst="bentConnector3">
            <a:avLst>
              <a:gd fmla="val 50012" name="adj1"/>
            </a:avLst>
          </a:prstGeom>
          <a:noFill/>
          <a:ln cap="flat" cmpd="sng" w="9525">
            <a:solidFill>
              <a:schemeClr val="lt2"/>
            </a:solidFill>
            <a:prstDash val="solid"/>
            <a:round/>
            <a:headEnd len="med" w="med" type="none"/>
            <a:tailEnd len="med" w="med" type="none"/>
          </a:ln>
        </p:spPr>
      </p:cxnSp>
      <p:grpSp>
        <p:nvGrpSpPr>
          <p:cNvPr id="525" name="Google Shape;525;p57"/>
          <p:cNvGrpSpPr/>
          <p:nvPr/>
        </p:nvGrpSpPr>
        <p:grpSpPr>
          <a:xfrm>
            <a:off x="5685650" y="1982358"/>
            <a:ext cx="156600" cy="2402127"/>
            <a:chOff x="5797375" y="1379625"/>
            <a:chExt cx="156600" cy="3268200"/>
          </a:xfrm>
        </p:grpSpPr>
        <p:cxnSp>
          <p:nvCxnSpPr>
            <p:cNvPr id="526" name="Google Shape;526;p57"/>
            <p:cNvCxnSpPr/>
            <p:nvPr/>
          </p:nvCxnSpPr>
          <p:spPr>
            <a:xfrm>
              <a:off x="5940475" y="1379625"/>
              <a:ext cx="13500" cy="3268200"/>
            </a:xfrm>
            <a:prstGeom prst="straightConnector1">
              <a:avLst/>
            </a:prstGeom>
            <a:noFill/>
            <a:ln cap="flat" cmpd="sng" w="9525">
              <a:solidFill>
                <a:schemeClr val="lt2"/>
              </a:solidFill>
              <a:prstDash val="solid"/>
              <a:round/>
              <a:headEnd len="med" w="med" type="none"/>
              <a:tailEnd len="med" w="med" type="none"/>
            </a:ln>
          </p:spPr>
        </p:cxnSp>
        <p:cxnSp>
          <p:nvCxnSpPr>
            <p:cNvPr id="527" name="Google Shape;527;p57"/>
            <p:cNvCxnSpPr/>
            <p:nvPr/>
          </p:nvCxnSpPr>
          <p:spPr>
            <a:xfrm>
              <a:off x="5797375" y="1379625"/>
              <a:ext cx="147300" cy="0"/>
            </a:xfrm>
            <a:prstGeom prst="straightConnector1">
              <a:avLst/>
            </a:prstGeom>
            <a:noFill/>
            <a:ln cap="flat" cmpd="sng" w="9525">
              <a:solidFill>
                <a:schemeClr val="lt2"/>
              </a:solidFill>
              <a:prstDash val="solid"/>
              <a:round/>
              <a:headEnd len="med" w="med" type="none"/>
              <a:tailEnd len="med" w="med" type="none"/>
            </a:ln>
          </p:spPr>
        </p:cxnSp>
        <p:cxnSp>
          <p:nvCxnSpPr>
            <p:cNvPr id="528" name="Google Shape;528;p57"/>
            <p:cNvCxnSpPr/>
            <p:nvPr/>
          </p:nvCxnSpPr>
          <p:spPr>
            <a:xfrm>
              <a:off x="5804072" y="4647825"/>
              <a:ext cx="147300" cy="0"/>
            </a:xfrm>
            <a:prstGeom prst="straightConnector1">
              <a:avLst/>
            </a:prstGeom>
            <a:noFill/>
            <a:ln cap="flat" cmpd="sng" w="9525">
              <a:solidFill>
                <a:schemeClr val="lt2"/>
              </a:solidFill>
              <a:prstDash val="solid"/>
              <a:round/>
              <a:headEnd len="med" w="med" type="none"/>
              <a:tailEnd len="med" w="med" type="none"/>
            </a:ln>
          </p:spPr>
        </p:cxnSp>
      </p:grpSp>
      <p:sp>
        <p:nvSpPr>
          <p:cNvPr id="529" name="Google Shape;529;p57"/>
          <p:cNvSpPr txBox="1"/>
          <p:nvPr/>
        </p:nvSpPr>
        <p:spPr>
          <a:xfrm>
            <a:off x="6069925" y="2294250"/>
            <a:ext cx="2083800" cy="1548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Venus has a beautiful name and is the second planet from the Sun. It’s hot and has a poisonous atmosphere</a:t>
            </a:r>
            <a:endParaRPr>
              <a:solidFill>
                <a:srgbClr val="282851"/>
              </a:solidFill>
              <a:latin typeface="Overpass"/>
              <a:ea typeface="Overpass"/>
              <a:cs typeface="Overpass"/>
              <a:sym typeface="Overpass"/>
            </a:endParaRPr>
          </a:p>
        </p:txBody>
      </p:sp>
      <p:pic>
        <p:nvPicPr>
          <p:cNvPr id="530" name="Google Shape;530;p57"/>
          <p:cNvPicPr preferRelativeResize="0"/>
          <p:nvPr/>
        </p:nvPicPr>
        <p:blipFill>
          <a:blip r:embed="rId3">
            <a:alphaModFix/>
          </a:blip>
          <a:stretch>
            <a:fillRect/>
          </a:stretch>
        </p:blipFill>
        <p:spPr>
          <a:xfrm>
            <a:off x="420804" y="3468600"/>
            <a:ext cx="1502248" cy="2427600"/>
          </a:xfrm>
          <a:prstGeom prst="rect">
            <a:avLst/>
          </a:prstGeom>
          <a:noFill/>
          <a:ln>
            <a:noFill/>
          </a:ln>
        </p:spPr>
      </p:pic>
      <p:pic>
        <p:nvPicPr>
          <p:cNvPr id="531" name="Google Shape;531;p57"/>
          <p:cNvPicPr preferRelativeResize="0"/>
          <p:nvPr/>
        </p:nvPicPr>
        <p:blipFill>
          <a:blip r:embed="rId4">
            <a:alphaModFix/>
          </a:blip>
          <a:stretch>
            <a:fillRect/>
          </a:stretch>
        </p:blipFill>
        <p:spPr>
          <a:xfrm>
            <a:off x="1467403" y="3339135"/>
            <a:ext cx="1242825" cy="3143888"/>
          </a:xfrm>
          <a:prstGeom prst="rect">
            <a:avLst/>
          </a:prstGeom>
          <a:noFill/>
          <a:ln>
            <a:noFill/>
          </a:ln>
        </p:spPr>
      </p:pic>
      <p:pic>
        <p:nvPicPr>
          <p:cNvPr id="532" name="Google Shape;532;p57"/>
          <p:cNvPicPr preferRelativeResize="0"/>
          <p:nvPr/>
        </p:nvPicPr>
        <p:blipFill>
          <a:blip r:embed="rId5">
            <a:alphaModFix/>
          </a:blip>
          <a:stretch>
            <a:fillRect/>
          </a:stretch>
        </p:blipFill>
        <p:spPr>
          <a:xfrm rot="-9209330">
            <a:off x="7572782" y="325079"/>
            <a:ext cx="1592709" cy="1374091"/>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 name="Shape 536"/>
        <p:cNvGrpSpPr/>
        <p:nvPr/>
      </p:nvGrpSpPr>
      <p:grpSpPr>
        <a:xfrm>
          <a:off x="0" y="0"/>
          <a:ext cx="0" cy="0"/>
          <a:chOff x="0" y="0"/>
          <a:chExt cx="0" cy="0"/>
        </a:xfrm>
      </p:grpSpPr>
      <p:pic>
        <p:nvPicPr>
          <p:cNvPr id="537" name="Google Shape;537;p58"/>
          <p:cNvPicPr preferRelativeResize="0"/>
          <p:nvPr/>
        </p:nvPicPr>
        <p:blipFill>
          <a:blip r:embed="rId3">
            <a:alphaModFix/>
          </a:blip>
          <a:stretch>
            <a:fillRect/>
          </a:stretch>
        </p:blipFill>
        <p:spPr>
          <a:xfrm rot="-9900001">
            <a:off x="7542476" y="242224"/>
            <a:ext cx="2068149" cy="1492276"/>
          </a:xfrm>
          <a:prstGeom prst="rect">
            <a:avLst/>
          </a:prstGeom>
          <a:noFill/>
          <a:ln>
            <a:noFill/>
          </a:ln>
        </p:spPr>
      </p:pic>
      <p:sp>
        <p:nvSpPr>
          <p:cNvPr id="538" name="Google Shape;538;p5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SCHEDULE</a:t>
            </a:r>
            <a:endParaRPr/>
          </a:p>
        </p:txBody>
      </p:sp>
      <p:graphicFrame>
        <p:nvGraphicFramePr>
          <p:cNvPr id="539" name="Google Shape;539;p58"/>
          <p:cNvGraphicFramePr/>
          <p:nvPr/>
        </p:nvGraphicFramePr>
        <p:xfrm>
          <a:off x="720000" y="1107150"/>
          <a:ext cx="3000000" cy="3000000"/>
        </p:xfrm>
        <a:graphic>
          <a:graphicData uri="http://schemas.openxmlformats.org/drawingml/2006/table">
            <a:tbl>
              <a:tblPr>
                <a:noFill/>
                <a:tableStyleId>{55919451-FB6C-4BC7-9771-51DDE2926AEC}</a:tableStyleId>
              </a:tblPr>
              <a:tblGrid>
                <a:gridCol w="1284000"/>
                <a:gridCol w="1284000"/>
                <a:gridCol w="1284000"/>
                <a:gridCol w="1284000"/>
                <a:gridCol w="1284000"/>
                <a:gridCol w="1284000"/>
              </a:tblGrid>
              <a:tr h="475850">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JAN</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FEB</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MAR</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APR</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MAY</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JUN</a:t>
                      </a:r>
                      <a:endParaRPr sz="20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r>
              <a:tr h="444125">
                <a:tc>
                  <a:txBody>
                    <a:bodyPr/>
                    <a:lstStyle/>
                    <a:p>
                      <a:pPr indent="0" lvl="0" marL="0" rtl="0" algn="l">
                        <a:spcBef>
                          <a:spcPts val="0"/>
                        </a:spcBef>
                        <a:spcAft>
                          <a:spcPts val="0"/>
                        </a:spcAft>
                        <a:buNone/>
                      </a:pPr>
                      <a:r>
                        <a:rPr lang="en" sz="1600">
                          <a:solidFill>
                            <a:schemeClr val="dk2"/>
                          </a:solidFill>
                          <a:latin typeface="Bodoni Moda"/>
                          <a:ea typeface="Bodoni Moda"/>
                          <a:cs typeface="Bodoni Moda"/>
                          <a:sym typeface="Bodoni Moda"/>
                        </a:rPr>
                        <a:t>TASK</a:t>
                      </a:r>
                      <a:endParaRPr sz="16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gridSpan="2">
                  <a:txBody>
                    <a:bodyPr/>
                    <a:lstStyle/>
                    <a:p>
                      <a:pPr indent="0" lvl="0" marL="0" rtl="0" algn="l">
                        <a:spcBef>
                          <a:spcPts val="0"/>
                        </a:spcBef>
                        <a:spcAft>
                          <a:spcPts val="0"/>
                        </a:spcAft>
                        <a:buNone/>
                      </a:pPr>
                      <a:r>
                        <a:rPr lang="en" sz="1600">
                          <a:solidFill>
                            <a:schemeClr val="dk2"/>
                          </a:solidFill>
                          <a:latin typeface="Bodoni Moda"/>
                          <a:ea typeface="Bodoni Moda"/>
                          <a:cs typeface="Bodoni Moda"/>
                          <a:sym typeface="Bodoni Moda"/>
                        </a:rPr>
                        <a:t>DESCRIPTION</a:t>
                      </a:r>
                      <a:endParaRPr sz="16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sz="1600">
                          <a:solidFill>
                            <a:schemeClr val="dk2"/>
                          </a:solidFill>
                          <a:latin typeface="Bodoni Moda"/>
                          <a:ea typeface="Bodoni Moda"/>
                          <a:cs typeface="Bodoni Moda"/>
                          <a:sym typeface="Bodoni Moda"/>
                        </a:rPr>
                        <a:t>DATE</a:t>
                      </a:r>
                      <a:endParaRPr sz="16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a:txBody>
                    <a:bodyPr/>
                    <a:lstStyle/>
                    <a:p>
                      <a:pPr indent="0" lvl="0" marL="0" rtl="0" algn="l">
                        <a:spcBef>
                          <a:spcPts val="0"/>
                        </a:spcBef>
                        <a:spcAft>
                          <a:spcPts val="0"/>
                        </a:spcAft>
                        <a:buNone/>
                      </a:pPr>
                      <a:r>
                        <a:rPr lang="en" sz="1600">
                          <a:solidFill>
                            <a:schemeClr val="dk2"/>
                          </a:solidFill>
                          <a:latin typeface="Bodoni Moda"/>
                          <a:ea typeface="Bodoni Moda"/>
                          <a:cs typeface="Bodoni Moda"/>
                          <a:sym typeface="Bodoni Moda"/>
                        </a:rPr>
                        <a:t>STATUS</a:t>
                      </a:r>
                      <a:endParaRPr sz="1600">
                        <a:solidFill>
                          <a:schemeClr val="dk2"/>
                        </a:solidFill>
                        <a:latin typeface="Bodoni Moda"/>
                        <a:ea typeface="Bodoni Moda"/>
                        <a:cs typeface="Bodoni Moda"/>
                        <a:sym typeface="Bodoni Moda"/>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444125">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Task 1</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Mars is a very cold place</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Jan 1 - Mar 15</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Completed</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accent1"/>
                    </a:solidFill>
                  </a:tcPr>
                </a:tc>
              </a:tr>
              <a:tr h="444125">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Task 2</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Earth is where we all live</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Feb 1 - Apr 30</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In progress</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2"/>
                    </a:solidFill>
                  </a:tcPr>
                </a:tc>
              </a:tr>
              <a:tr h="444125">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Task 3</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Venus has a beautiful name</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May 15 - Jun 30</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Overpass"/>
                          <a:ea typeface="Overpass"/>
                          <a:cs typeface="Overpass"/>
                          <a:sym typeface="Overpass"/>
                        </a:rPr>
                        <a:t>Delayed</a:t>
                      </a:r>
                      <a:endParaRPr>
                        <a:solidFill>
                          <a:schemeClr val="dk1"/>
                        </a:solidFill>
                        <a:latin typeface="Overpass"/>
                        <a:ea typeface="Overpass"/>
                        <a:cs typeface="Overpass"/>
                        <a:sym typeface="Overpas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r>
              <a:tr h="1237200">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lt2"/>
                      </a:solidFill>
                      <a:prstDash val="dash"/>
                      <a:round/>
                      <a:headEnd len="sm" w="sm" type="none"/>
                      <a:tailEnd len="sm" w="sm" type="none"/>
                    </a:lnL>
                    <a:lnR cap="flat" cmpd="sng" w="9525">
                      <a:solidFill>
                        <a:schemeClr val="lt2"/>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540" name="Google Shape;540;p58"/>
          <p:cNvSpPr/>
          <p:nvPr/>
        </p:nvSpPr>
        <p:spPr>
          <a:xfrm>
            <a:off x="720000" y="3371300"/>
            <a:ext cx="3852000" cy="30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lt1"/>
                </a:solidFill>
                <a:latin typeface="Overpass"/>
                <a:ea typeface="Overpass"/>
                <a:cs typeface="Overpass"/>
                <a:sym typeface="Overpass"/>
              </a:rPr>
              <a:t>Task 1: </a:t>
            </a:r>
            <a:r>
              <a:rPr lang="en" sz="1200">
                <a:solidFill>
                  <a:schemeClr val="lt1"/>
                </a:solidFill>
                <a:latin typeface="Overpass"/>
                <a:ea typeface="Overpass"/>
                <a:cs typeface="Overpass"/>
                <a:sym typeface="Overpass"/>
              </a:rPr>
              <a:t>Neptune is far away from the Earth</a:t>
            </a:r>
            <a:endParaRPr sz="1200">
              <a:solidFill>
                <a:schemeClr val="lt1"/>
              </a:solidFill>
              <a:latin typeface="Overpass"/>
              <a:ea typeface="Overpass"/>
              <a:cs typeface="Overpass"/>
              <a:sym typeface="Overpass"/>
            </a:endParaRPr>
          </a:p>
        </p:txBody>
      </p:sp>
      <p:sp>
        <p:nvSpPr>
          <p:cNvPr id="541" name="Google Shape;541;p58"/>
          <p:cNvSpPr/>
          <p:nvPr/>
        </p:nvSpPr>
        <p:spPr>
          <a:xfrm>
            <a:off x="2004000" y="3838100"/>
            <a:ext cx="3852000" cy="30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lt1"/>
                </a:solidFill>
                <a:latin typeface="Overpass"/>
                <a:ea typeface="Overpass"/>
                <a:cs typeface="Overpass"/>
                <a:sym typeface="Overpass"/>
              </a:rPr>
              <a:t>Task 2: </a:t>
            </a:r>
            <a:r>
              <a:rPr lang="en" sz="1200">
                <a:solidFill>
                  <a:schemeClr val="lt1"/>
                </a:solidFill>
                <a:latin typeface="Overpass"/>
                <a:ea typeface="Overpass"/>
                <a:cs typeface="Overpass"/>
                <a:sym typeface="Overpass"/>
              </a:rPr>
              <a:t>Mercury is the smallest planet</a:t>
            </a:r>
            <a:endParaRPr b="1" sz="1200">
              <a:solidFill>
                <a:schemeClr val="lt1"/>
              </a:solidFill>
              <a:latin typeface="Overpass"/>
              <a:ea typeface="Overpass"/>
              <a:cs typeface="Overpass"/>
              <a:sym typeface="Overpass"/>
            </a:endParaRPr>
          </a:p>
        </p:txBody>
      </p:sp>
      <p:sp>
        <p:nvSpPr>
          <p:cNvPr id="542" name="Google Shape;542;p58"/>
          <p:cNvSpPr/>
          <p:nvPr/>
        </p:nvSpPr>
        <p:spPr>
          <a:xfrm>
            <a:off x="5856000" y="4304900"/>
            <a:ext cx="2572800" cy="303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lt1"/>
                </a:solidFill>
                <a:latin typeface="Overpass"/>
                <a:ea typeface="Overpass"/>
                <a:cs typeface="Overpass"/>
                <a:sym typeface="Overpass"/>
              </a:rPr>
              <a:t>Task 3: </a:t>
            </a:r>
            <a:r>
              <a:rPr lang="en" sz="1200">
                <a:solidFill>
                  <a:schemeClr val="lt1"/>
                </a:solidFill>
                <a:latin typeface="Overpass"/>
                <a:ea typeface="Overpass"/>
                <a:cs typeface="Overpass"/>
                <a:sym typeface="Overpass"/>
              </a:rPr>
              <a:t>Saturn is a gas giant</a:t>
            </a:r>
            <a:endParaRPr sz="1200">
              <a:solidFill>
                <a:schemeClr val="lt1"/>
              </a:solidFill>
              <a:latin typeface="Overpass"/>
              <a:ea typeface="Overpass"/>
              <a:cs typeface="Overpass"/>
              <a:sym typeface="Overpass"/>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 name="Shape 546"/>
        <p:cNvGrpSpPr/>
        <p:nvPr/>
      </p:nvGrpSpPr>
      <p:grpSpPr>
        <a:xfrm>
          <a:off x="0" y="0"/>
          <a:ext cx="0" cy="0"/>
          <a:chOff x="0" y="0"/>
          <a:chExt cx="0" cy="0"/>
        </a:xfrm>
      </p:grpSpPr>
      <p:sp>
        <p:nvSpPr>
          <p:cNvPr id="547" name="Google Shape;547;p5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EISTEDDFOD MAP</a:t>
            </a:r>
            <a:endParaRPr/>
          </a:p>
        </p:txBody>
      </p:sp>
      <p:grpSp>
        <p:nvGrpSpPr>
          <p:cNvPr id="548" name="Google Shape;548;p59"/>
          <p:cNvGrpSpPr/>
          <p:nvPr/>
        </p:nvGrpSpPr>
        <p:grpSpPr>
          <a:xfrm>
            <a:off x="1745047" y="1151415"/>
            <a:ext cx="1964345" cy="3399440"/>
            <a:chOff x="3836314" y="1154060"/>
            <a:chExt cx="2063604" cy="3571216"/>
          </a:xfrm>
        </p:grpSpPr>
        <p:sp>
          <p:nvSpPr>
            <p:cNvPr id="549" name="Google Shape;549;p59"/>
            <p:cNvSpPr/>
            <p:nvPr/>
          </p:nvSpPr>
          <p:spPr>
            <a:xfrm>
              <a:off x="4833452" y="1154060"/>
              <a:ext cx="64969" cy="67076"/>
            </a:xfrm>
            <a:custGeom>
              <a:rect b="b" l="l" r="r" t="t"/>
              <a:pathLst>
                <a:path extrusionOk="0" h="796" w="771">
                  <a:moveTo>
                    <a:pt x="360" y="0"/>
                  </a:moveTo>
                  <a:lnTo>
                    <a:pt x="309" y="51"/>
                  </a:lnTo>
                  <a:lnTo>
                    <a:pt x="257" y="103"/>
                  </a:lnTo>
                  <a:lnTo>
                    <a:pt x="257" y="128"/>
                  </a:lnTo>
                  <a:lnTo>
                    <a:pt x="232" y="128"/>
                  </a:lnTo>
                  <a:lnTo>
                    <a:pt x="232" y="154"/>
                  </a:lnTo>
                  <a:lnTo>
                    <a:pt x="155" y="154"/>
                  </a:lnTo>
                  <a:lnTo>
                    <a:pt x="103" y="128"/>
                  </a:lnTo>
                  <a:lnTo>
                    <a:pt x="52" y="154"/>
                  </a:lnTo>
                  <a:lnTo>
                    <a:pt x="26" y="180"/>
                  </a:lnTo>
                  <a:lnTo>
                    <a:pt x="1" y="205"/>
                  </a:lnTo>
                  <a:lnTo>
                    <a:pt x="1" y="231"/>
                  </a:lnTo>
                  <a:lnTo>
                    <a:pt x="26" y="282"/>
                  </a:lnTo>
                  <a:lnTo>
                    <a:pt x="52" y="308"/>
                  </a:lnTo>
                  <a:lnTo>
                    <a:pt x="103" y="334"/>
                  </a:lnTo>
                  <a:lnTo>
                    <a:pt x="155" y="385"/>
                  </a:lnTo>
                  <a:lnTo>
                    <a:pt x="155" y="411"/>
                  </a:lnTo>
                  <a:lnTo>
                    <a:pt x="155" y="462"/>
                  </a:lnTo>
                  <a:lnTo>
                    <a:pt x="180" y="513"/>
                  </a:lnTo>
                  <a:lnTo>
                    <a:pt x="232" y="565"/>
                  </a:lnTo>
                  <a:lnTo>
                    <a:pt x="283" y="590"/>
                  </a:lnTo>
                  <a:lnTo>
                    <a:pt x="309" y="616"/>
                  </a:lnTo>
                  <a:lnTo>
                    <a:pt x="386" y="590"/>
                  </a:lnTo>
                  <a:lnTo>
                    <a:pt x="437" y="565"/>
                  </a:lnTo>
                  <a:lnTo>
                    <a:pt x="463" y="539"/>
                  </a:lnTo>
                  <a:lnTo>
                    <a:pt x="488" y="565"/>
                  </a:lnTo>
                  <a:lnTo>
                    <a:pt x="540" y="616"/>
                  </a:lnTo>
                  <a:lnTo>
                    <a:pt x="540" y="667"/>
                  </a:lnTo>
                  <a:lnTo>
                    <a:pt x="514" y="719"/>
                  </a:lnTo>
                  <a:lnTo>
                    <a:pt x="540" y="770"/>
                  </a:lnTo>
                  <a:lnTo>
                    <a:pt x="591" y="796"/>
                  </a:lnTo>
                  <a:lnTo>
                    <a:pt x="668" y="770"/>
                  </a:lnTo>
                  <a:lnTo>
                    <a:pt x="745" y="667"/>
                  </a:lnTo>
                  <a:lnTo>
                    <a:pt x="771" y="616"/>
                  </a:lnTo>
                  <a:lnTo>
                    <a:pt x="771" y="590"/>
                  </a:lnTo>
                  <a:lnTo>
                    <a:pt x="745" y="539"/>
                  </a:lnTo>
                  <a:lnTo>
                    <a:pt x="719" y="513"/>
                  </a:lnTo>
                  <a:lnTo>
                    <a:pt x="668" y="462"/>
                  </a:lnTo>
                  <a:lnTo>
                    <a:pt x="668" y="436"/>
                  </a:lnTo>
                  <a:lnTo>
                    <a:pt x="642" y="359"/>
                  </a:lnTo>
                  <a:lnTo>
                    <a:pt x="617" y="334"/>
                  </a:lnTo>
                  <a:lnTo>
                    <a:pt x="565" y="282"/>
                  </a:lnTo>
                  <a:lnTo>
                    <a:pt x="540" y="282"/>
                  </a:lnTo>
                  <a:lnTo>
                    <a:pt x="514" y="257"/>
                  </a:lnTo>
                  <a:lnTo>
                    <a:pt x="488" y="231"/>
                  </a:lnTo>
                  <a:lnTo>
                    <a:pt x="488" y="205"/>
                  </a:lnTo>
                  <a:lnTo>
                    <a:pt x="488" y="180"/>
                  </a:lnTo>
                  <a:lnTo>
                    <a:pt x="488" y="154"/>
                  </a:lnTo>
                  <a:lnTo>
                    <a:pt x="488" y="103"/>
                  </a:lnTo>
                  <a:lnTo>
                    <a:pt x="488" y="77"/>
                  </a:lnTo>
                  <a:lnTo>
                    <a:pt x="463" y="26"/>
                  </a:lnTo>
                  <a:lnTo>
                    <a:pt x="386"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9"/>
            <p:cNvSpPr/>
            <p:nvPr/>
          </p:nvSpPr>
          <p:spPr>
            <a:xfrm>
              <a:off x="4024483" y="1446046"/>
              <a:ext cx="1875435" cy="3279230"/>
            </a:xfrm>
            <a:custGeom>
              <a:rect b="b" l="l" r="r" t="t"/>
              <a:pathLst>
                <a:path extrusionOk="0" h="38915" w="22256">
                  <a:moveTo>
                    <a:pt x="8830" y="0"/>
                  </a:moveTo>
                  <a:lnTo>
                    <a:pt x="8805" y="52"/>
                  </a:lnTo>
                  <a:lnTo>
                    <a:pt x="8779" y="77"/>
                  </a:lnTo>
                  <a:lnTo>
                    <a:pt x="8753" y="129"/>
                  </a:lnTo>
                  <a:lnTo>
                    <a:pt x="8753" y="180"/>
                  </a:lnTo>
                  <a:lnTo>
                    <a:pt x="8779" y="257"/>
                  </a:lnTo>
                  <a:lnTo>
                    <a:pt x="8779" y="283"/>
                  </a:lnTo>
                  <a:lnTo>
                    <a:pt x="8805" y="334"/>
                  </a:lnTo>
                  <a:lnTo>
                    <a:pt x="8728" y="308"/>
                  </a:lnTo>
                  <a:lnTo>
                    <a:pt x="8574" y="308"/>
                  </a:lnTo>
                  <a:lnTo>
                    <a:pt x="8522" y="257"/>
                  </a:lnTo>
                  <a:lnTo>
                    <a:pt x="8420" y="231"/>
                  </a:lnTo>
                  <a:lnTo>
                    <a:pt x="8368" y="231"/>
                  </a:lnTo>
                  <a:lnTo>
                    <a:pt x="8291" y="257"/>
                  </a:lnTo>
                  <a:lnTo>
                    <a:pt x="8240" y="231"/>
                  </a:lnTo>
                  <a:lnTo>
                    <a:pt x="8240" y="283"/>
                  </a:lnTo>
                  <a:lnTo>
                    <a:pt x="8214" y="231"/>
                  </a:lnTo>
                  <a:lnTo>
                    <a:pt x="8163" y="257"/>
                  </a:lnTo>
                  <a:lnTo>
                    <a:pt x="8137" y="257"/>
                  </a:lnTo>
                  <a:lnTo>
                    <a:pt x="8112" y="308"/>
                  </a:lnTo>
                  <a:lnTo>
                    <a:pt x="8086" y="308"/>
                  </a:lnTo>
                  <a:lnTo>
                    <a:pt x="8060" y="334"/>
                  </a:lnTo>
                  <a:lnTo>
                    <a:pt x="8009" y="334"/>
                  </a:lnTo>
                  <a:lnTo>
                    <a:pt x="7958" y="360"/>
                  </a:lnTo>
                  <a:lnTo>
                    <a:pt x="7906" y="437"/>
                  </a:lnTo>
                  <a:lnTo>
                    <a:pt x="7881" y="462"/>
                  </a:lnTo>
                  <a:lnTo>
                    <a:pt x="7855" y="488"/>
                  </a:lnTo>
                  <a:lnTo>
                    <a:pt x="7778" y="488"/>
                  </a:lnTo>
                  <a:lnTo>
                    <a:pt x="7701" y="514"/>
                  </a:lnTo>
                  <a:lnTo>
                    <a:pt x="7547" y="514"/>
                  </a:lnTo>
                  <a:lnTo>
                    <a:pt x="7521" y="488"/>
                  </a:lnTo>
                  <a:lnTo>
                    <a:pt x="7342" y="488"/>
                  </a:lnTo>
                  <a:lnTo>
                    <a:pt x="7342" y="462"/>
                  </a:lnTo>
                  <a:lnTo>
                    <a:pt x="7316" y="411"/>
                  </a:lnTo>
                  <a:lnTo>
                    <a:pt x="7290" y="360"/>
                  </a:lnTo>
                  <a:lnTo>
                    <a:pt x="7265" y="360"/>
                  </a:lnTo>
                  <a:lnTo>
                    <a:pt x="7239" y="334"/>
                  </a:lnTo>
                  <a:lnTo>
                    <a:pt x="7188" y="360"/>
                  </a:lnTo>
                  <a:lnTo>
                    <a:pt x="7162" y="385"/>
                  </a:lnTo>
                  <a:lnTo>
                    <a:pt x="7111" y="437"/>
                  </a:lnTo>
                  <a:lnTo>
                    <a:pt x="7085" y="488"/>
                  </a:lnTo>
                  <a:lnTo>
                    <a:pt x="7059" y="514"/>
                  </a:lnTo>
                  <a:lnTo>
                    <a:pt x="6982" y="488"/>
                  </a:lnTo>
                  <a:lnTo>
                    <a:pt x="6957" y="514"/>
                  </a:lnTo>
                  <a:lnTo>
                    <a:pt x="6931" y="514"/>
                  </a:lnTo>
                  <a:lnTo>
                    <a:pt x="6880" y="539"/>
                  </a:lnTo>
                  <a:lnTo>
                    <a:pt x="6854" y="539"/>
                  </a:lnTo>
                  <a:lnTo>
                    <a:pt x="6828" y="565"/>
                  </a:lnTo>
                  <a:lnTo>
                    <a:pt x="6803" y="591"/>
                  </a:lnTo>
                  <a:lnTo>
                    <a:pt x="6751" y="591"/>
                  </a:lnTo>
                  <a:lnTo>
                    <a:pt x="6700" y="616"/>
                  </a:lnTo>
                  <a:lnTo>
                    <a:pt x="6674" y="642"/>
                  </a:lnTo>
                  <a:lnTo>
                    <a:pt x="6674" y="668"/>
                  </a:lnTo>
                  <a:lnTo>
                    <a:pt x="6649" y="668"/>
                  </a:lnTo>
                  <a:lnTo>
                    <a:pt x="6623" y="642"/>
                  </a:lnTo>
                  <a:lnTo>
                    <a:pt x="6546" y="642"/>
                  </a:lnTo>
                  <a:lnTo>
                    <a:pt x="6366" y="668"/>
                  </a:lnTo>
                  <a:lnTo>
                    <a:pt x="6315" y="668"/>
                  </a:lnTo>
                  <a:lnTo>
                    <a:pt x="6289" y="719"/>
                  </a:lnTo>
                  <a:lnTo>
                    <a:pt x="6264" y="693"/>
                  </a:lnTo>
                  <a:lnTo>
                    <a:pt x="6264" y="642"/>
                  </a:lnTo>
                  <a:lnTo>
                    <a:pt x="6212" y="565"/>
                  </a:lnTo>
                  <a:lnTo>
                    <a:pt x="6161" y="539"/>
                  </a:lnTo>
                  <a:lnTo>
                    <a:pt x="6135" y="514"/>
                  </a:lnTo>
                  <a:lnTo>
                    <a:pt x="6110" y="514"/>
                  </a:lnTo>
                  <a:lnTo>
                    <a:pt x="6058" y="488"/>
                  </a:lnTo>
                  <a:lnTo>
                    <a:pt x="5956" y="462"/>
                  </a:lnTo>
                  <a:lnTo>
                    <a:pt x="5853" y="462"/>
                  </a:lnTo>
                  <a:lnTo>
                    <a:pt x="5725" y="488"/>
                  </a:lnTo>
                  <a:lnTo>
                    <a:pt x="5673" y="539"/>
                  </a:lnTo>
                  <a:lnTo>
                    <a:pt x="5673" y="616"/>
                  </a:lnTo>
                  <a:lnTo>
                    <a:pt x="5648" y="616"/>
                  </a:lnTo>
                  <a:lnTo>
                    <a:pt x="5596" y="565"/>
                  </a:lnTo>
                  <a:lnTo>
                    <a:pt x="5519" y="514"/>
                  </a:lnTo>
                  <a:lnTo>
                    <a:pt x="5468" y="488"/>
                  </a:lnTo>
                  <a:lnTo>
                    <a:pt x="5442" y="462"/>
                  </a:lnTo>
                  <a:lnTo>
                    <a:pt x="5442" y="437"/>
                  </a:lnTo>
                  <a:lnTo>
                    <a:pt x="5416" y="411"/>
                  </a:lnTo>
                  <a:lnTo>
                    <a:pt x="5391" y="385"/>
                  </a:lnTo>
                  <a:lnTo>
                    <a:pt x="5339" y="360"/>
                  </a:lnTo>
                  <a:lnTo>
                    <a:pt x="5339" y="334"/>
                  </a:lnTo>
                  <a:lnTo>
                    <a:pt x="5237" y="334"/>
                  </a:lnTo>
                  <a:lnTo>
                    <a:pt x="5185" y="360"/>
                  </a:lnTo>
                  <a:lnTo>
                    <a:pt x="5108" y="308"/>
                  </a:lnTo>
                  <a:lnTo>
                    <a:pt x="5083" y="308"/>
                  </a:lnTo>
                  <a:lnTo>
                    <a:pt x="5006" y="257"/>
                  </a:lnTo>
                  <a:lnTo>
                    <a:pt x="4826" y="257"/>
                  </a:lnTo>
                  <a:lnTo>
                    <a:pt x="4826" y="231"/>
                  </a:lnTo>
                  <a:lnTo>
                    <a:pt x="4800" y="231"/>
                  </a:lnTo>
                  <a:lnTo>
                    <a:pt x="4775" y="206"/>
                  </a:lnTo>
                  <a:lnTo>
                    <a:pt x="4672" y="206"/>
                  </a:lnTo>
                  <a:lnTo>
                    <a:pt x="4646" y="231"/>
                  </a:lnTo>
                  <a:lnTo>
                    <a:pt x="4646" y="257"/>
                  </a:lnTo>
                  <a:lnTo>
                    <a:pt x="4621" y="283"/>
                  </a:lnTo>
                  <a:lnTo>
                    <a:pt x="4621" y="385"/>
                  </a:lnTo>
                  <a:lnTo>
                    <a:pt x="4621" y="437"/>
                  </a:lnTo>
                  <a:lnTo>
                    <a:pt x="4621" y="462"/>
                  </a:lnTo>
                  <a:lnTo>
                    <a:pt x="4621" y="488"/>
                  </a:lnTo>
                  <a:lnTo>
                    <a:pt x="4569" y="565"/>
                  </a:lnTo>
                  <a:lnTo>
                    <a:pt x="4518" y="616"/>
                  </a:lnTo>
                  <a:lnTo>
                    <a:pt x="4518" y="642"/>
                  </a:lnTo>
                  <a:lnTo>
                    <a:pt x="4467" y="642"/>
                  </a:lnTo>
                  <a:lnTo>
                    <a:pt x="4441" y="668"/>
                  </a:lnTo>
                  <a:lnTo>
                    <a:pt x="4390" y="693"/>
                  </a:lnTo>
                  <a:lnTo>
                    <a:pt x="4364" y="745"/>
                  </a:lnTo>
                  <a:lnTo>
                    <a:pt x="4338" y="822"/>
                  </a:lnTo>
                  <a:lnTo>
                    <a:pt x="4338" y="924"/>
                  </a:lnTo>
                  <a:lnTo>
                    <a:pt x="4338" y="1001"/>
                  </a:lnTo>
                  <a:lnTo>
                    <a:pt x="4364" y="1053"/>
                  </a:lnTo>
                  <a:lnTo>
                    <a:pt x="4441" y="1104"/>
                  </a:lnTo>
                  <a:lnTo>
                    <a:pt x="4415" y="1155"/>
                  </a:lnTo>
                  <a:lnTo>
                    <a:pt x="4364" y="1181"/>
                  </a:lnTo>
                  <a:lnTo>
                    <a:pt x="4338" y="1207"/>
                  </a:lnTo>
                  <a:lnTo>
                    <a:pt x="4313" y="1232"/>
                  </a:lnTo>
                  <a:lnTo>
                    <a:pt x="4313" y="1284"/>
                  </a:lnTo>
                  <a:lnTo>
                    <a:pt x="4210" y="1361"/>
                  </a:lnTo>
                  <a:lnTo>
                    <a:pt x="4159" y="1412"/>
                  </a:lnTo>
                  <a:lnTo>
                    <a:pt x="4133" y="1438"/>
                  </a:lnTo>
                  <a:lnTo>
                    <a:pt x="4107" y="1438"/>
                  </a:lnTo>
                  <a:lnTo>
                    <a:pt x="4082" y="1489"/>
                  </a:lnTo>
                  <a:lnTo>
                    <a:pt x="4082" y="1515"/>
                  </a:lnTo>
                  <a:lnTo>
                    <a:pt x="4133" y="1592"/>
                  </a:lnTo>
                  <a:lnTo>
                    <a:pt x="4133" y="1617"/>
                  </a:lnTo>
                  <a:lnTo>
                    <a:pt x="4184" y="1643"/>
                  </a:lnTo>
                  <a:lnTo>
                    <a:pt x="4184" y="1720"/>
                  </a:lnTo>
                  <a:lnTo>
                    <a:pt x="4210" y="1746"/>
                  </a:lnTo>
                  <a:lnTo>
                    <a:pt x="4236" y="1849"/>
                  </a:lnTo>
                  <a:lnTo>
                    <a:pt x="4184" y="1874"/>
                  </a:lnTo>
                  <a:lnTo>
                    <a:pt x="4184" y="1926"/>
                  </a:lnTo>
                  <a:lnTo>
                    <a:pt x="4210" y="1977"/>
                  </a:lnTo>
                  <a:lnTo>
                    <a:pt x="4261" y="2028"/>
                  </a:lnTo>
                  <a:lnTo>
                    <a:pt x="4236" y="2054"/>
                  </a:lnTo>
                  <a:lnTo>
                    <a:pt x="4184" y="2054"/>
                  </a:lnTo>
                  <a:lnTo>
                    <a:pt x="4133" y="2003"/>
                  </a:lnTo>
                  <a:lnTo>
                    <a:pt x="4107" y="2003"/>
                  </a:lnTo>
                  <a:lnTo>
                    <a:pt x="4082" y="1977"/>
                  </a:lnTo>
                  <a:lnTo>
                    <a:pt x="4030" y="1977"/>
                  </a:lnTo>
                  <a:lnTo>
                    <a:pt x="3979" y="2003"/>
                  </a:lnTo>
                  <a:lnTo>
                    <a:pt x="3953" y="2028"/>
                  </a:lnTo>
                  <a:lnTo>
                    <a:pt x="3928" y="2054"/>
                  </a:lnTo>
                  <a:lnTo>
                    <a:pt x="3902" y="2105"/>
                  </a:lnTo>
                  <a:lnTo>
                    <a:pt x="3876" y="2080"/>
                  </a:lnTo>
                  <a:lnTo>
                    <a:pt x="3825" y="2028"/>
                  </a:lnTo>
                  <a:lnTo>
                    <a:pt x="3697" y="2028"/>
                  </a:lnTo>
                  <a:lnTo>
                    <a:pt x="3671" y="2054"/>
                  </a:lnTo>
                  <a:lnTo>
                    <a:pt x="3645" y="2080"/>
                  </a:lnTo>
                  <a:lnTo>
                    <a:pt x="3620" y="2131"/>
                  </a:lnTo>
                  <a:lnTo>
                    <a:pt x="3594" y="2182"/>
                  </a:lnTo>
                  <a:lnTo>
                    <a:pt x="3594" y="2234"/>
                  </a:lnTo>
                  <a:lnTo>
                    <a:pt x="3620" y="2259"/>
                  </a:lnTo>
                  <a:lnTo>
                    <a:pt x="3645" y="2285"/>
                  </a:lnTo>
                  <a:lnTo>
                    <a:pt x="3671" y="2311"/>
                  </a:lnTo>
                  <a:lnTo>
                    <a:pt x="3697" y="2311"/>
                  </a:lnTo>
                  <a:lnTo>
                    <a:pt x="3697" y="2362"/>
                  </a:lnTo>
                  <a:lnTo>
                    <a:pt x="3722" y="2413"/>
                  </a:lnTo>
                  <a:lnTo>
                    <a:pt x="3799" y="2542"/>
                  </a:lnTo>
                  <a:lnTo>
                    <a:pt x="3825" y="2542"/>
                  </a:lnTo>
                  <a:lnTo>
                    <a:pt x="3825" y="2567"/>
                  </a:lnTo>
                  <a:lnTo>
                    <a:pt x="3825" y="2593"/>
                  </a:lnTo>
                  <a:lnTo>
                    <a:pt x="3851" y="2644"/>
                  </a:lnTo>
                  <a:lnTo>
                    <a:pt x="3876" y="2670"/>
                  </a:lnTo>
                  <a:lnTo>
                    <a:pt x="3876" y="2721"/>
                  </a:lnTo>
                  <a:lnTo>
                    <a:pt x="3876" y="2773"/>
                  </a:lnTo>
                  <a:lnTo>
                    <a:pt x="3851" y="2798"/>
                  </a:lnTo>
                  <a:lnTo>
                    <a:pt x="3851" y="2850"/>
                  </a:lnTo>
                  <a:lnTo>
                    <a:pt x="3851" y="2901"/>
                  </a:lnTo>
                  <a:lnTo>
                    <a:pt x="3799" y="2901"/>
                  </a:lnTo>
                  <a:lnTo>
                    <a:pt x="3748" y="2875"/>
                  </a:lnTo>
                  <a:lnTo>
                    <a:pt x="3697" y="2824"/>
                  </a:lnTo>
                  <a:lnTo>
                    <a:pt x="3671" y="2798"/>
                  </a:lnTo>
                  <a:lnTo>
                    <a:pt x="3620" y="2773"/>
                  </a:lnTo>
                  <a:lnTo>
                    <a:pt x="3543" y="2824"/>
                  </a:lnTo>
                  <a:lnTo>
                    <a:pt x="3491" y="2927"/>
                  </a:lnTo>
                  <a:lnTo>
                    <a:pt x="3491" y="3004"/>
                  </a:lnTo>
                  <a:lnTo>
                    <a:pt x="3491" y="3055"/>
                  </a:lnTo>
                  <a:lnTo>
                    <a:pt x="3466" y="3055"/>
                  </a:lnTo>
                  <a:lnTo>
                    <a:pt x="3466" y="3081"/>
                  </a:lnTo>
                  <a:lnTo>
                    <a:pt x="3414" y="3132"/>
                  </a:lnTo>
                  <a:lnTo>
                    <a:pt x="3389" y="3183"/>
                  </a:lnTo>
                  <a:lnTo>
                    <a:pt x="3414" y="3286"/>
                  </a:lnTo>
                  <a:lnTo>
                    <a:pt x="3440" y="3312"/>
                  </a:lnTo>
                  <a:lnTo>
                    <a:pt x="3517" y="3389"/>
                  </a:lnTo>
                  <a:lnTo>
                    <a:pt x="3543" y="3414"/>
                  </a:lnTo>
                  <a:lnTo>
                    <a:pt x="3645" y="3440"/>
                  </a:lnTo>
                  <a:lnTo>
                    <a:pt x="3722" y="3414"/>
                  </a:lnTo>
                  <a:lnTo>
                    <a:pt x="3774" y="3389"/>
                  </a:lnTo>
                  <a:lnTo>
                    <a:pt x="3825" y="3414"/>
                  </a:lnTo>
                  <a:lnTo>
                    <a:pt x="3851" y="3491"/>
                  </a:lnTo>
                  <a:lnTo>
                    <a:pt x="3876" y="3517"/>
                  </a:lnTo>
                  <a:lnTo>
                    <a:pt x="3979" y="3568"/>
                  </a:lnTo>
                  <a:lnTo>
                    <a:pt x="4030" y="3568"/>
                  </a:lnTo>
                  <a:lnTo>
                    <a:pt x="4056" y="3594"/>
                  </a:lnTo>
                  <a:lnTo>
                    <a:pt x="4107" y="3645"/>
                  </a:lnTo>
                  <a:lnTo>
                    <a:pt x="4056" y="3697"/>
                  </a:lnTo>
                  <a:lnTo>
                    <a:pt x="3979" y="3722"/>
                  </a:lnTo>
                  <a:lnTo>
                    <a:pt x="3928" y="3722"/>
                  </a:lnTo>
                  <a:lnTo>
                    <a:pt x="3902" y="3697"/>
                  </a:lnTo>
                  <a:lnTo>
                    <a:pt x="3902" y="3671"/>
                  </a:lnTo>
                  <a:lnTo>
                    <a:pt x="3876" y="3671"/>
                  </a:lnTo>
                  <a:lnTo>
                    <a:pt x="3825" y="3620"/>
                  </a:lnTo>
                  <a:lnTo>
                    <a:pt x="3774" y="3594"/>
                  </a:lnTo>
                  <a:lnTo>
                    <a:pt x="3722" y="3620"/>
                  </a:lnTo>
                  <a:lnTo>
                    <a:pt x="3697" y="3645"/>
                  </a:lnTo>
                  <a:lnTo>
                    <a:pt x="3671" y="3645"/>
                  </a:lnTo>
                  <a:lnTo>
                    <a:pt x="3645" y="3671"/>
                  </a:lnTo>
                  <a:lnTo>
                    <a:pt x="3620" y="3722"/>
                  </a:lnTo>
                  <a:lnTo>
                    <a:pt x="3594" y="3774"/>
                  </a:lnTo>
                  <a:lnTo>
                    <a:pt x="3568" y="3774"/>
                  </a:lnTo>
                  <a:lnTo>
                    <a:pt x="3543" y="3825"/>
                  </a:lnTo>
                  <a:lnTo>
                    <a:pt x="3543" y="3876"/>
                  </a:lnTo>
                  <a:lnTo>
                    <a:pt x="3517" y="3979"/>
                  </a:lnTo>
                  <a:lnTo>
                    <a:pt x="3414" y="3953"/>
                  </a:lnTo>
                  <a:lnTo>
                    <a:pt x="3389" y="3953"/>
                  </a:lnTo>
                  <a:lnTo>
                    <a:pt x="3389" y="3902"/>
                  </a:lnTo>
                  <a:lnTo>
                    <a:pt x="3389" y="3851"/>
                  </a:lnTo>
                  <a:lnTo>
                    <a:pt x="3337" y="3774"/>
                  </a:lnTo>
                  <a:lnTo>
                    <a:pt x="3286" y="3722"/>
                  </a:lnTo>
                  <a:lnTo>
                    <a:pt x="3260" y="3722"/>
                  </a:lnTo>
                  <a:lnTo>
                    <a:pt x="3183" y="3645"/>
                  </a:lnTo>
                  <a:lnTo>
                    <a:pt x="3132" y="3671"/>
                  </a:lnTo>
                  <a:lnTo>
                    <a:pt x="3106" y="3671"/>
                  </a:lnTo>
                  <a:lnTo>
                    <a:pt x="3055" y="3697"/>
                  </a:lnTo>
                  <a:lnTo>
                    <a:pt x="3055" y="3722"/>
                  </a:lnTo>
                  <a:lnTo>
                    <a:pt x="3029" y="3748"/>
                  </a:lnTo>
                  <a:lnTo>
                    <a:pt x="2978" y="3825"/>
                  </a:lnTo>
                  <a:lnTo>
                    <a:pt x="2978" y="3851"/>
                  </a:lnTo>
                  <a:lnTo>
                    <a:pt x="2978" y="3928"/>
                  </a:lnTo>
                  <a:lnTo>
                    <a:pt x="2875" y="3902"/>
                  </a:lnTo>
                  <a:lnTo>
                    <a:pt x="2773" y="3928"/>
                  </a:lnTo>
                  <a:lnTo>
                    <a:pt x="2696" y="3953"/>
                  </a:lnTo>
                  <a:lnTo>
                    <a:pt x="2644" y="3953"/>
                  </a:lnTo>
                  <a:lnTo>
                    <a:pt x="2593" y="4005"/>
                  </a:lnTo>
                  <a:lnTo>
                    <a:pt x="2567" y="4030"/>
                  </a:lnTo>
                  <a:lnTo>
                    <a:pt x="2542" y="4133"/>
                  </a:lnTo>
                  <a:lnTo>
                    <a:pt x="2567" y="4261"/>
                  </a:lnTo>
                  <a:lnTo>
                    <a:pt x="2567" y="4338"/>
                  </a:lnTo>
                  <a:lnTo>
                    <a:pt x="2567" y="4415"/>
                  </a:lnTo>
                  <a:lnTo>
                    <a:pt x="2567" y="4467"/>
                  </a:lnTo>
                  <a:lnTo>
                    <a:pt x="2567" y="4492"/>
                  </a:lnTo>
                  <a:lnTo>
                    <a:pt x="2567" y="4518"/>
                  </a:lnTo>
                  <a:lnTo>
                    <a:pt x="2567" y="4569"/>
                  </a:lnTo>
                  <a:lnTo>
                    <a:pt x="2567" y="4646"/>
                  </a:lnTo>
                  <a:lnTo>
                    <a:pt x="2593" y="4646"/>
                  </a:lnTo>
                  <a:lnTo>
                    <a:pt x="2721" y="4749"/>
                  </a:lnTo>
                  <a:lnTo>
                    <a:pt x="2619" y="4800"/>
                  </a:lnTo>
                  <a:lnTo>
                    <a:pt x="2593" y="4826"/>
                  </a:lnTo>
                  <a:lnTo>
                    <a:pt x="2593" y="4903"/>
                  </a:lnTo>
                  <a:lnTo>
                    <a:pt x="2567" y="4929"/>
                  </a:lnTo>
                  <a:lnTo>
                    <a:pt x="2567" y="5006"/>
                  </a:lnTo>
                  <a:lnTo>
                    <a:pt x="2567" y="5057"/>
                  </a:lnTo>
                  <a:lnTo>
                    <a:pt x="2567" y="5108"/>
                  </a:lnTo>
                  <a:lnTo>
                    <a:pt x="2567" y="5134"/>
                  </a:lnTo>
                  <a:lnTo>
                    <a:pt x="2567" y="5185"/>
                  </a:lnTo>
                  <a:lnTo>
                    <a:pt x="2619" y="5211"/>
                  </a:lnTo>
                  <a:lnTo>
                    <a:pt x="2670" y="5211"/>
                  </a:lnTo>
                  <a:lnTo>
                    <a:pt x="2696" y="5262"/>
                  </a:lnTo>
                  <a:lnTo>
                    <a:pt x="2721" y="5288"/>
                  </a:lnTo>
                  <a:lnTo>
                    <a:pt x="2747" y="5340"/>
                  </a:lnTo>
                  <a:lnTo>
                    <a:pt x="2773" y="5391"/>
                  </a:lnTo>
                  <a:lnTo>
                    <a:pt x="2696" y="5340"/>
                  </a:lnTo>
                  <a:lnTo>
                    <a:pt x="2619" y="5314"/>
                  </a:lnTo>
                  <a:lnTo>
                    <a:pt x="2567" y="5314"/>
                  </a:lnTo>
                  <a:lnTo>
                    <a:pt x="2490" y="5365"/>
                  </a:lnTo>
                  <a:lnTo>
                    <a:pt x="2439" y="5417"/>
                  </a:lnTo>
                  <a:lnTo>
                    <a:pt x="2439" y="5468"/>
                  </a:lnTo>
                  <a:lnTo>
                    <a:pt x="2439" y="5519"/>
                  </a:lnTo>
                  <a:lnTo>
                    <a:pt x="2413" y="5648"/>
                  </a:lnTo>
                  <a:lnTo>
                    <a:pt x="2413" y="5725"/>
                  </a:lnTo>
                  <a:lnTo>
                    <a:pt x="2413" y="5776"/>
                  </a:lnTo>
                  <a:lnTo>
                    <a:pt x="2413" y="5802"/>
                  </a:lnTo>
                  <a:lnTo>
                    <a:pt x="2388" y="5879"/>
                  </a:lnTo>
                  <a:lnTo>
                    <a:pt x="2413" y="5956"/>
                  </a:lnTo>
                  <a:lnTo>
                    <a:pt x="2413" y="5981"/>
                  </a:lnTo>
                  <a:lnTo>
                    <a:pt x="2439" y="6084"/>
                  </a:lnTo>
                  <a:lnTo>
                    <a:pt x="2465" y="6135"/>
                  </a:lnTo>
                  <a:lnTo>
                    <a:pt x="2516" y="6161"/>
                  </a:lnTo>
                  <a:lnTo>
                    <a:pt x="2516" y="6187"/>
                  </a:lnTo>
                  <a:lnTo>
                    <a:pt x="2516" y="6264"/>
                  </a:lnTo>
                  <a:lnTo>
                    <a:pt x="2516" y="6366"/>
                  </a:lnTo>
                  <a:lnTo>
                    <a:pt x="2516" y="6443"/>
                  </a:lnTo>
                  <a:lnTo>
                    <a:pt x="2567" y="6520"/>
                  </a:lnTo>
                  <a:lnTo>
                    <a:pt x="2619" y="6572"/>
                  </a:lnTo>
                  <a:lnTo>
                    <a:pt x="2670" y="6597"/>
                  </a:lnTo>
                  <a:lnTo>
                    <a:pt x="2798" y="6597"/>
                  </a:lnTo>
                  <a:lnTo>
                    <a:pt x="2875" y="6546"/>
                  </a:lnTo>
                  <a:lnTo>
                    <a:pt x="2798" y="6649"/>
                  </a:lnTo>
                  <a:lnTo>
                    <a:pt x="2773" y="6726"/>
                  </a:lnTo>
                  <a:lnTo>
                    <a:pt x="2773" y="6777"/>
                  </a:lnTo>
                  <a:lnTo>
                    <a:pt x="2747" y="6777"/>
                  </a:lnTo>
                  <a:lnTo>
                    <a:pt x="2696" y="6803"/>
                  </a:lnTo>
                  <a:lnTo>
                    <a:pt x="2644" y="6828"/>
                  </a:lnTo>
                  <a:lnTo>
                    <a:pt x="2619" y="6854"/>
                  </a:lnTo>
                  <a:lnTo>
                    <a:pt x="2516" y="6880"/>
                  </a:lnTo>
                  <a:lnTo>
                    <a:pt x="2439" y="6905"/>
                  </a:lnTo>
                  <a:lnTo>
                    <a:pt x="2388" y="6854"/>
                  </a:lnTo>
                  <a:lnTo>
                    <a:pt x="2388" y="6828"/>
                  </a:lnTo>
                  <a:lnTo>
                    <a:pt x="2413" y="6751"/>
                  </a:lnTo>
                  <a:lnTo>
                    <a:pt x="2388" y="6674"/>
                  </a:lnTo>
                  <a:lnTo>
                    <a:pt x="2362" y="6623"/>
                  </a:lnTo>
                  <a:lnTo>
                    <a:pt x="2311" y="6623"/>
                  </a:lnTo>
                  <a:lnTo>
                    <a:pt x="2208" y="6597"/>
                  </a:lnTo>
                  <a:lnTo>
                    <a:pt x="2182" y="6572"/>
                  </a:lnTo>
                  <a:lnTo>
                    <a:pt x="2156" y="6572"/>
                  </a:lnTo>
                  <a:lnTo>
                    <a:pt x="2182" y="6546"/>
                  </a:lnTo>
                  <a:lnTo>
                    <a:pt x="2208" y="6469"/>
                  </a:lnTo>
                  <a:lnTo>
                    <a:pt x="2182" y="6366"/>
                  </a:lnTo>
                  <a:lnTo>
                    <a:pt x="2131" y="6341"/>
                  </a:lnTo>
                  <a:lnTo>
                    <a:pt x="2182" y="6341"/>
                  </a:lnTo>
                  <a:lnTo>
                    <a:pt x="2156" y="6135"/>
                  </a:lnTo>
                  <a:lnTo>
                    <a:pt x="2156" y="6110"/>
                  </a:lnTo>
                  <a:lnTo>
                    <a:pt x="2208" y="6058"/>
                  </a:lnTo>
                  <a:lnTo>
                    <a:pt x="2234" y="6007"/>
                  </a:lnTo>
                  <a:lnTo>
                    <a:pt x="2285" y="5879"/>
                  </a:lnTo>
                  <a:lnTo>
                    <a:pt x="2285" y="5827"/>
                  </a:lnTo>
                  <a:lnTo>
                    <a:pt x="2234" y="5776"/>
                  </a:lnTo>
                  <a:lnTo>
                    <a:pt x="2208" y="5699"/>
                  </a:lnTo>
                  <a:lnTo>
                    <a:pt x="2208" y="5673"/>
                  </a:lnTo>
                  <a:lnTo>
                    <a:pt x="2182" y="5648"/>
                  </a:lnTo>
                  <a:lnTo>
                    <a:pt x="2079" y="5648"/>
                  </a:lnTo>
                  <a:lnTo>
                    <a:pt x="2054" y="5673"/>
                  </a:lnTo>
                  <a:lnTo>
                    <a:pt x="2054" y="5750"/>
                  </a:lnTo>
                  <a:lnTo>
                    <a:pt x="2079" y="5776"/>
                  </a:lnTo>
                  <a:lnTo>
                    <a:pt x="2028" y="5853"/>
                  </a:lnTo>
                  <a:lnTo>
                    <a:pt x="2002" y="5904"/>
                  </a:lnTo>
                  <a:lnTo>
                    <a:pt x="1977" y="5930"/>
                  </a:lnTo>
                  <a:lnTo>
                    <a:pt x="1951" y="5930"/>
                  </a:lnTo>
                  <a:lnTo>
                    <a:pt x="1925" y="5956"/>
                  </a:lnTo>
                  <a:lnTo>
                    <a:pt x="1900" y="6007"/>
                  </a:lnTo>
                  <a:lnTo>
                    <a:pt x="1874" y="6110"/>
                  </a:lnTo>
                  <a:lnTo>
                    <a:pt x="1874" y="6212"/>
                  </a:lnTo>
                  <a:lnTo>
                    <a:pt x="1823" y="6161"/>
                  </a:lnTo>
                  <a:lnTo>
                    <a:pt x="1874" y="6033"/>
                  </a:lnTo>
                  <a:lnTo>
                    <a:pt x="1874" y="5930"/>
                  </a:lnTo>
                  <a:lnTo>
                    <a:pt x="1874" y="5904"/>
                  </a:lnTo>
                  <a:lnTo>
                    <a:pt x="1848" y="5776"/>
                  </a:lnTo>
                  <a:lnTo>
                    <a:pt x="1848" y="5750"/>
                  </a:lnTo>
                  <a:lnTo>
                    <a:pt x="1848" y="5648"/>
                  </a:lnTo>
                  <a:lnTo>
                    <a:pt x="1823" y="5545"/>
                  </a:lnTo>
                  <a:lnTo>
                    <a:pt x="1848" y="5417"/>
                  </a:lnTo>
                  <a:lnTo>
                    <a:pt x="1848" y="5365"/>
                  </a:lnTo>
                  <a:lnTo>
                    <a:pt x="1823" y="5340"/>
                  </a:lnTo>
                  <a:lnTo>
                    <a:pt x="1797" y="5262"/>
                  </a:lnTo>
                  <a:lnTo>
                    <a:pt x="1746" y="5185"/>
                  </a:lnTo>
                  <a:lnTo>
                    <a:pt x="1694" y="5083"/>
                  </a:lnTo>
                  <a:lnTo>
                    <a:pt x="1617" y="5057"/>
                  </a:lnTo>
                  <a:lnTo>
                    <a:pt x="1592" y="5031"/>
                  </a:lnTo>
                  <a:lnTo>
                    <a:pt x="1592" y="4980"/>
                  </a:lnTo>
                  <a:lnTo>
                    <a:pt x="1566" y="4954"/>
                  </a:lnTo>
                  <a:lnTo>
                    <a:pt x="1540" y="4903"/>
                  </a:lnTo>
                  <a:lnTo>
                    <a:pt x="1515" y="4852"/>
                  </a:lnTo>
                  <a:lnTo>
                    <a:pt x="1489" y="4852"/>
                  </a:lnTo>
                  <a:lnTo>
                    <a:pt x="1463" y="4826"/>
                  </a:lnTo>
                  <a:lnTo>
                    <a:pt x="1412" y="4749"/>
                  </a:lnTo>
                  <a:lnTo>
                    <a:pt x="1412" y="4723"/>
                  </a:lnTo>
                  <a:lnTo>
                    <a:pt x="1207" y="4723"/>
                  </a:lnTo>
                  <a:lnTo>
                    <a:pt x="1181" y="4775"/>
                  </a:lnTo>
                  <a:lnTo>
                    <a:pt x="1155" y="4826"/>
                  </a:lnTo>
                  <a:lnTo>
                    <a:pt x="1130" y="4877"/>
                  </a:lnTo>
                  <a:lnTo>
                    <a:pt x="1078" y="4903"/>
                  </a:lnTo>
                  <a:lnTo>
                    <a:pt x="1053" y="4929"/>
                  </a:lnTo>
                  <a:lnTo>
                    <a:pt x="1001" y="4980"/>
                  </a:lnTo>
                  <a:lnTo>
                    <a:pt x="976" y="5083"/>
                  </a:lnTo>
                  <a:lnTo>
                    <a:pt x="976" y="5160"/>
                  </a:lnTo>
                  <a:lnTo>
                    <a:pt x="1001" y="5211"/>
                  </a:lnTo>
                  <a:lnTo>
                    <a:pt x="1001" y="5237"/>
                  </a:lnTo>
                  <a:lnTo>
                    <a:pt x="1027" y="5288"/>
                  </a:lnTo>
                  <a:lnTo>
                    <a:pt x="1027" y="5314"/>
                  </a:lnTo>
                  <a:lnTo>
                    <a:pt x="1027" y="5340"/>
                  </a:lnTo>
                  <a:lnTo>
                    <a:pt x="1053" y="5417"/>
                  </a:lnTo>
                  <a:lnTo>
                    <a:pt x="1027" y="5468"/>
                  </a:lnTo>
                  <a:lnTo>
                    <a:pt x="1027" y="5519"/>
                  </a:lnTo>
                  <a:lnTo>
                    <a:pt x="1053" y="5622"/>
                  </a:lnTo>
                  <a:lnTo>
                    <a:pt x="1001" y="5622"/>
                  </a:lnTo>
                  <a:lnTo>
                    <a:pt x="950" y="5648"/>
                  </a:lnTo>
                  <a:lnTo>
                    <a:pt x="950" y="5622"/>
                  </a:lnTo>
                  <a:lnTo>
                    <a:pt x="899" y="5596"/>
                  </a:lnTo>
                  <a:lnTo>
                    <a:pt x="899" y="5571"/>
                  </a:lnTo>
                  <a:lnTo>
                    <a:pt x="873" y="5545"/>
                  </a:lnTo>
                  <a:lnTo>
                    <a:pt x="822" y="5519"/>
                  </a:lnTo>
                  <a:lnTo>
                    <a:pt x="796" y="5519"/>
                  </a:lnTo>
                  <a:lnTo>
                    <a:pt x="745" y="5494"/>
                  </a:lnTo>
                  <a:lnTo>
                    <a:pt x="745" y="5468"/>
                  </a:lnTo>
                  <a:lnTo>
                    <a:pt x="745" y="5442"/>
                  </a:lnTo>
                  <a:lnTo>
                    <a:pt x="745" y="5417"/>
                  </a:lnTo>
                  <a:lnTo>
                    <a:pt x="719" y="5365"/>
                  </a:lnTo>
                  <a:lnTo>
                    <a:pt x="693" y="5314"/>
                  </a:lnTo>
                  <a:lnTo>
                    <a:pt x="642" y="5288"/>
                  </a:lnTo>
                  <a:lnTo>
                    <a:pt x="616" y="5262"/>
                  </a:lnTo>
                  <a:lnTo>
                    <a:pt x="591" y="5237"/>
                  </a:lnTo>
                  <a:lnTo>
                    <a:pt x="565" y="5237"/>
                  </a:lnTo>
                  <a:lnTo>
                    <a:pt x="488" y="5211"/>
                  </a:lnTo>
                  <a:lnTo>
                    <a:pt x="462" y="5211"/>
                  </a:lnTo>
                  <a:lnTo>
                    <a:pt x="437" y="5237"/>
                  </a:lnTo>
                  <a:lnTo>
                    <a:pt x="411" y="5288"/>
                  </a:lnTo>
                  <a:lnTo>
                    <a:pt x="385" y="5314"/>
                  </a:lnTo>
                  <a:lnTo>
                    <a:pt x="385" y="5417"/>
                  </a:lnTo>
                  <a:lnTo>
                    <a:pt x="385" y="5442"/>
                  </a:lnTo>
                  <a:lnTo>
                    <a:pt x="385" y="5468"/>
                  </a:lnTo>
                  <a:lnTo>
                    <a:pt x="360" y="5519"/>
                  </a:lnTo>
                  <a:lnTo>
                    <a:pt x="385" y="5571"/>
                  </a:lnTo>
                  <a:lnTo>
                    <a:pt x="411" y="5622"/>
                  </a:lnTo>
                  <a:lnTo>
                    <a:pt x="437" y="5622"/>
                  </a:lnTo>
                  <a:lnTo>
                    <a:pt x="462" y="5648"/>
                  </a:lnTo>
                  <a:lnTo>
                    <a:pt x="514" y="5673"/>
                  </a:lnTo>
                  <a:lnTo>
                    <a:pt x="437" y="5725"/>
                  </a:lnTo>
                  <a:lnTo>
                    <a:pt x="411" y="5776"/>
                  </a:lnTo>
                  <a:lnTo>
                    <a:pt x="360" y="5699"/>
                  </a:lnTo>
                  <a:lnTo>
                    <a:pt x="308" y="5673"/>
                  </a:lnTo>
                  <a:lnTo>
                    <a:pt x="231" y="5648"/>
                  </a:lnTo>
                  <a:lnTo>
                    <a:pt x="180" y="5673"/>
                  </a:lnTo>
                  <a:lnTo>
                    <a:pt x="129" y="5725"/>
                  </a:lnTo>
                  <a:lnTo>
                    <a:pt x="129" y="5776"/>
                  </a:lnTo>
                  <a:lnTo>
                    <a:pt x="129" y="5904"/>
                  </a:lnTo>
                  <a:lnTo>
                    <a:pt x="52" y="5930"/>
                  </a:lnTo>
                  <a:lnTo>
                    <a:pt x="26" y="5981"/>
                  </a:lnTo>
                  <a:lnTo>
                    <a:pt x="26" y="6058"/>
                  </a:lnTo>
                  <a:lnTo>
                    <a:pt x="0" y="6110"/>
                  </a:lnTo>
                  <a:lnTo>
                    <a:pt x="26" y="6161"/>
                  </a:lnTo>
                  <a:lnTo>
                    <a:pt x="26" y="6187"/>
                  </a:lnTo>
                  <a:lnTo>
                    <a:pt x="52" y="6212"/>
                  </a:lnTo>
                  <a:lnTo>
                    <a:pt x="103" y="6238"/>
                  </a:lnTo>
                  <a:lnTo>
                    <a:pt x="129" y="6238"/>
                  </a:lnTo>
                  <a:lnTo>
                    <a:pt x="154" y="6264"/>
                  </a:lnTo>
                  <a:lnTo>
                    <a:pt x="180" y="6315"/>
                  </a:lnTo>
                  <a:lnTo>
                    <a:pt x="180" y="6366"/>
                  </a:lnTo>
                  <a:lnTo>
                    <a:pt x="206" y="6418"/>
                  </a:lnTo>
                  <a:lnTo>
                    <a:pt x="257" y="6469"/>
                  </a:lnTo>
                  <a:lnTo>
                    <a:pt x="308" y="6520"/>
                  </a:lnTo>
                  <a:lnTo>
                    <a:pt x="385" y="6572"/>
                  </a:lnTo>
                  <a:lnTo>
                    <a:pt x="462" y="6572"/>
                  </a:lnTo>
                  <a:lnTo>
                    <a:pt x="514" y="6623"/>
                  </a:lnTo>
                  <a:lnTo>
                    <a:pt x="539" y="6649"/>
                  </a:lnTo>
                  <a:lnTo>
                    <a:pt x="668" y="6649"/>
                  </a:lnTo>
                  <a:lnTo>
                    <a:pt x="719" y="6623"/>
                  </a:lnTo>
                  <a:lnTo>
                    <a:pt x="719" y="6597"/>
                  </a:lnTo>
                  <a:lnTo>
                    <a:pt x="745" y="6443"/>
                  </a:lnTo>
                  <a:lnTo>
                    <a:pt x="796" y="6443"/>
                  </a:lnTo>
                  <a:lnTo>
                    <a:pt x="822" y="6495"/>
                  </a:lnTo>
                  <a:lnTo>
                    <a:pt x="847" y="6520"/>
                  </a:lnTo>
                  <a:lnTo>
                    <a:pt x="899" y="6572"/>
                  </a:lnTo>
                  <a:lnTo>
                    <a:pt x="847" y="6623"/>
                  </a:lnTo>
                  <a:lnTo>
                    <a:pt x="822" y="6700"/>
                  </a:lnTo>
                  <a:lnTo>
                    <a:pt x="822" y="6751"/>
                  </a:lnTo>
                  <a:lnTo>
                    <a:pt x="847" y="6854"/>
                  </a:lnTo>
                  <a:lnTo>
                    <a:pt x="873" y="6931"/>
                  </a:lnTo>
                  <a:lnTo>
                    <a:pt x="950" y="7034"/>
                  </a:lnTo>
                  <a:lnTo>
                    <a:pt x="950" y="7059"/>
                  </a:lnTo>
                  <a:lnTo>
                    <a:pt x="976" y="7085"/>
                  </a:lnTo>
                  <a:lnTo>
                    <a:pt x="1027" y="7136"/>
                  </a:lnTo>
                  <a:lnTo>
                    <a:pt x="1053" y="7136"/>
                  </a:lnTo>
                  <a:lnTo>
                    <a:pt x="1053" y="7188"/>
                  </a:lnTo>
                  <a:lnTo>
                    <a:pt x="1078" y="7213"/>
                  </a:lnTo>
                  <a:lnTo>
                    <a:pt x="1104" y="7265"/>
                  </a:lnTo>
                  <a:lnTo>
                    <a:pt x="1130" y="7290"/>
                  </a:lnTo>
                  <a:lnTo>
                    <a:pt x="1155" y="7316"/>
                  </a:lnTo>
                  <a:lnTo>
                    <a:pt x="1232" y="7367"/>
                  </a:lnTo>
                  <a:lnTo>
                    <a:pt x="1232" y="7393"/>
                  </a:lnTo>
                  <a:lnTo>
                    <a:pt x="1258" y="7444"/>
                  </a:lnTo>
                  <a:lnTo>
                    <a:pt x="1284" y="7470"/>
                  </a:lnTo>
                  <a:lnTo>
                    <a:pt x="1361" y="7496"/>
                  </a:lnTo>
                  <a:lnTo>
                    <a:pt x="1412" y="7496"/>
                  </a:lnTo>
                  <a:lnTo>
                    <a:pt x="1515" y="7444"/>
                  </a:lnTo>
                  <a:lnTo>
                    <a:pt x="1566" y="7444"/>
                  </a:lnTo>
                  <a:lnTo>
                    <a:pt x="1592" y="7419"/>
                  </a:lnTo>
                  <a:lnTo>
                    <a:pt x="1694" y="7419"/>
                  </a:lnTo>
                  <a:lnTo>
                    <a:pt x="1771" y="7393"/>
                  </a:lnTo>
                  <a:lnTo>
                    <a:pt x="1771" y="7444"/>
                  </a:lnTo>
                  <a:lnTo>
                    <a:pt x="1771" y="7496"/>
                  </a:lnTo>
                  <a:lnTo>
                    <a:pt x="1797" y="7573"/>
                  </a:lnTo>
                  <a:lnTo>
                    <a:pt x="1823" y="7624"/>
                  </a:lnTo>
                  <a:lnTo>
                    <a:pt x="1900" y="7650"/>
                  </a:lnTo>
                  <a:lnTo>
                    <a:pt x="1951" y="7624"/>
                  </a:lnTo>
                  <a:lnTo>
                    <a:pt x="2002" y="7598"/>
                  </a:lnTo>
                  <a:lnTo>
                    <a:pt x="2028" y="7547"/>
                  </a:lnTo>
                  <a:lnTo>
                    <a:pt x="2054" y="7496"/>
                  </a:lnTo>
                  <a:lnTo>
                    <a:pt x="2079" y="7419"/>
                  </a:lnTo>
                  <a:lnTo>
                    <a:pt x="2105" y="7419"/>
                  </a:lnTo>
                  <a:lnTo>
                    <a:pt x="2131" y="7444"/>
                  </a:lnTo>
                  <a:lnTo>
                    <a:pt x="2156" y="7444"/>
                  </a:lnTo>
                  <a:lnTo>
                    <a:pt x="2131" y="7470"/>
                  </a:lnTo>
                  <a:lnTo>
                    <a:pt x="2105" y="7496"/>
                  </a:lnTo>
                  <a:lnTo>
                    <a:pt x="2054" y="7573"/>
                  </a:lnTo>
                  <a:lnTo>
                    <a:pt x="2054" y="7650"/>
                  </a:lnTo>
                  <a:lnTo>
                    <a:pt x="2054" y="7675"/>
                  </a:lnTo>
                  <a:lnTo>
                    <a:pt x="2028" y="7701"/>
                  </a:lnTo>
                  <a:lnTo>
                    <a:pt x="2002" y="7778"/>
                  </a:lnTo>
                  <a:lnTo>
                    <a:pt x="1977" y="7855"/>
                  </a:lnTo>
                  <a:lnTo>
                    <a:pt x="1977" y="7881"/>
                  </a:lnTo>
                  <a:lnTo>
                    <a:pt x="1977" y="7983"/>
                  </a:lnTo>
                  <a:lnTo>
                    <a:pt x="2002" y="8086"/>
                  </a:lnTo>
                  <a:lnTo>
                    <a:pt x="2054" y="8137"/>
                  </a:lnTo>
                  <a:lnTo>
                    <a:pt x="2234" y="8137"/>
                  </a:lnTo>
                  <a:lnTo>
                    <a:pt x="2311" y="8086"/>
                  </a:lnTo>
                  <a:lnTo>
                    <a:pt x="2388" y="8035"/>
                  </a:lnTo>
                  <a:lnTo>
                    <a:pt x="2465" y="7958"/>
                  </a:lnTo>
                  <a:lnTo>
                    <a:pt x="2516" y="7855"/>
                  </a:lnTo>
                  <a:lnTo>
                    <a:pt x="2542" y="7829"/>
                  </a:lnTo>
                  <a:lnTo>
                    <a:pt x="2567" y="7778"/>
                  </a:lnTo>
                  <a:lnTo>
                    <a:pt x="2593" y="7752"/>
                  </a:lnTo>
                  <a:lnTo>
                    <a:pt x="2670" y="7701"/>
                  </a:lnTo>
                  <a:lnTo>
                    <a:pt x="2721" y="7650"/>
                  </a:lnTo>
                  <a:lnTo>
                    <a:pt x="2747" y="7573"/>
                  </a:lnTo>
                  <a:lnTo>
                    <a:pt x="2773" y="7470"/>
                  </a:lnTo>
                  <a:lnTo>
                    <a:pt x="2773" y="7444"/>
                  </a:lnTo>
                  <a:lnTo>
                    <a:pt x="2798" y="7444"/>
                  </a:lnTo>
                  <a:lnTo>
                    <a:pt x="2850" y="7393"/>
                  </a:lnTo>
                  <a:lnTo>
                    <a:pt x="2875" y="7470"/>
                  </a:lnTo>
                  <a:lnTo>
                    <a:pt x="2901" y="7521"/>
                  </a:lnTo>
                  <a:lnTo>
                    <a:pt x="2798" y="7598"/>
                  </a:lnTo>
                  <a:lnTo>
                    <a:pt x="2721" y="7675"/>
                  </a:lnTo>
                  <a:lnTo>
                    <a:pt x="2619" y="7778"/>
                  </a:lnTo>
                  <a:lnTo>
                    <a:pt x="2567" y="7829"/>
                  </a:lnTo>
                  <a:lnTo>
                    <a:pt x="2593" y="7932"/>
                  </a:lnTo>
                  <a:lnTo>
                    <a:pt x="2619" y="7958"/>
                  </a:lnTo>
                  <a:lnTo>
                    <a:pt x="2670" y="8009"/>
                  </a:lnTo>
                  <a:lnTo>
                    <a:pt x="2567" y="8060"/>
                  </a:lnTo>
                  <a:lnTo>
                    <a:pt x="2490" y="8112"/>
                  </a:lnTo>
                  <a:lnTo>
                    <a:pt x="2465" y="8214"/>
                  </a:lnTo>
                  <a:lnTo>
                    <a:pt x="2439" y="8317"/>
                  </a:lnTo>
                  <a:lnTo>
                    <a:pt x="2439" y="8368"/>
                  </a:lnTo>
                  <a:lnTo>
                    <a:pt x="2413" y="8420"/>
                  </a:lnTo>
                  <a:lnTo>
                    <a:pt x="2362" y="8497"/>
                  </a:lnTo>
                  <a:lnTo>
                    <a:pt x="2362" y="8574"/>
                  </a:lnTo>
                  <a:lnTo>
                    <a:pt x="2311" y="8599"/>
                  </a:lnTo>
                  <a:lnTo>
                    <a:pt x="2285" y="8651"/>
                  </a:lnTo>
                  <a:lnTo>
                    <a:pt x="2259" y="8676"/>
                  </a:lnTo>
                  <a:lnTo>
                    <a:pt x="2259" y="8753"/>
                  </a:lnTo>
                  <a:lnTo>
                    <a:pt x="2311" y="8779"/>
                  </a:lnTo>
                  <a:lnTo>
                    <a:pt x="2388" y="8831"/>
                  </a:lnTo>
                  <a:lnTo>
                    <a:pt x="2465" y="8831"/>
                  </a:lnTo>
                  <a:lnTo>
                    <a:pt x="2644" y="8779"/>
                  </a:lnTo>
                  <a:lnTo>
                    <a:pt x="2619" y="8831"/>
                  </a:lnTo>
                  <a:lnTo>
                    <a:pt x="2644" y="8856"/>
                  </a:lnTo>
                  <a:lnTo>
                    <a:pt x="2567" y="8856"/>
                  </a:lnTo>
                  <a:lnTo>
                    <a:pt x="2567" y="8882"/>
                  </a:lnTo>
                  <a:lnTo>
                    <a:pt x="2465" y="8882"/>
                  </a:lnTo>
                  <a:lnTo>
                    <a:pt x="2439" y="8933"/>
                  </a:lnTo>
                  <a:lnTo>
                    <a:pt x="2413" y="8985"/>
                  </a:lnTo>
                  <a:lnTo>
                    <a:pt x="2388" y="9010"/>
                  </a:lnTo>
                  <a:lnTo>
                    <a:pt x="2336" y="9087"/>
                  </a:lnTo>
                  <a:lnTo>
                    <a:pt x="2336" y="9164"/>
                  </a:lnTo>
                  <a:lnTo>
                    <a:pt x="2362" y="9190"/>
                  </a:lnTo>
                  <a:lnTo>
                    <a:pt x="2336" y="9190"/>
                  </a:lnTo>
                  <a:lnTo>
                    <a:pt x="2285" y="9139"/>
                  </a:lnTo>
                  <a:lnTo>
                    <a:pt x="2208" y="9113"/>
                  </a:lnTo>
                  <a:lnTo>
                    <a:pt x="2156" y="9139"/>
                  </a:lnTo>
                  <a:lnTo>
                    <a:pt x="2079" y="9190"/>
                  </a:lnTo>
                  <a:lnTo>
                    <a:pt x="2079" y="9216"/>
                  </a:lnTo>
                  <a:lnTo>
                    <a:pt x="1694" y="9216"/>
                  </a:lnTo>
                  <a:lnTo>
                    <a:pt x="1669" y="9241"/>
                  </a:lnTo>
                  <a:lnTo>
                    <a:pt x="1617" y="9267"/>
                  </a:lnTo>
                  <a:lnTo>
                    <a:pt x="1592" y="9293"/>
                  </a:lnTo>
                  <a:lnTo>
                    <a:pt x="1540" y="9318"/>
                  </a:lnTo>
                  <a:lnTo>
                    <a:pt x="1540" y="9344"/>
                  </a:lnTo>
                  <a:lnTo>
                    <a:pt x="1540" y="9370"/>
                  </a:lnTo>
                  <a:lnTo>
                    <a:pt x="1515" y="9395"/>
                  </a:lnTo>
                  <a:lnTo>
                    <a:pt x="1489" y="9421"/>
                  </a:lnTo>
                  <a:lnTo>
                    <a:pt x="1463" y="9472"/>
                  </a:lnTo>
                  <a:lnTo>
                    <a:pt x="1463" y="9498"/>
                  </a:lnTo>
                  <a:lnTo>
                    <a:pt x="1463" y="9549"/>
                  </a:lnTo>
                  <a:lnTo>
                    <a:pt x="1540" y="9652"/>
                  </a:lnTo>
                  <a:lnTo>
                    <a:pt x="1592" y="9703"/>
                  </a:lnTo>
                  <a:lnTo>
                    <a:pt x="1643" y="9729"/>
                  </a:lnTo>
                  <a:lnTo>
                    <a:pt x="1746" y="9755"/>
                  </a:lnTo>
                  <a:lnTo>
                    <a:pt x="1823" y="9729"/>
                  </a:lnTo>
                  <a:lnTo>
                    <a:pt x="1900" y="9703"/>
                  </a:lnTo>
                  <a:lnTo>
                    <a:pt x="1925" y="9729"/>
                  </a:lnTo>
                  <a:lnTo>
                    <a:pt x="2105" y="9755"/>
                  </a:lnTo>
                  <a:lnTo>
                    <a:pt x="2054" y="9806"/>
                  </a:lnTo>
                  <a:lnTo>
                    <a:pt x="2028" y="9832"/>
                  </a:lnTo>
                  <a:lnTo>
                    <a:pt x="2028" y="9857"/>
                  </a:lnTo>
                  <a:lnTo>
                    <a:pt x="1925" y="9780"/>
                  </a:lnTo>
                  <a:lnTo>
                    <a:pt x="1771" y="9755"/>
                  </a:lnTo>
                  <a:lnTo>
                    <a:pt x="1694" y="9755"/>
                  </a:lnTo>
                  <a:lnTo>
                    <a:pt x="1592" y="9780"/>
                  </a:lnTo>
                  <a:lnTo>
                    <a:pt x="1515" y="9832"/>
                  </a:lnTo>
                  <a:lnTo>
                    <a:pt x="1463" y="9909"/>
                  </a:lnTo>
                  <a:lnTo>
                    <a:pt x="1463" y="9934"/>
                  </a:lnTo>
                  <a:lnTo>
                    <a:pt x="1386" y="9934"/>
                  </a:lnTo>
                  <a:lnTo>
                    <a:pt x="1284" y="9960"/>
                  </a:lnTo>
                  <a:lnTo>
                    <a:pt x="1258" y="9986"/>
                  </a:lnTo>
                  <a:lnTo>
                    <a:pt x="1232" y="10011"/>
                  </a:lnTo>
                  <a:lnTo>
                    <a:pt x="1207" y="10088"/>
                  </a:lnTo>
                  <a:lnTo>
                    <a:pt x="1232" y="10191"/>
                  </a:lnTo>
                  <a:lnTo>
                    <a:pt x="1181" y="10294"/>
                  </a:lnTo>
                  <a:lnTo>
                    <a:pt x="1181" y="10345"/>
                  </a:lnTo>
                  <a:lnTo>
                    <a:pt x="1207" y="10422"/>
                  </a:lnTo>
                  <a:lnTo>
                    <a:pt x="1232" y="10448"/>
                  </a:lnTo>
                  <a:lnTo>
                    <a:pt x="1309" y="10473"/>
                  </a:lnTo>
                  <a:lnTo>
                    <a:pt x="1284" y="10525"/>
                  </a:lnTo>
                  <a:lnTo>
                    <a:pt x="1258" y="10576"/>
                  </a:lnTo>
                  <a:lnTo>
                    <a:pt x="1258" y="10627"/>
                  </a:lnTo>
                  <a:lnTo>
                    <a:pt x="1284" y="10679"/>
                  </a:lnTo>
                  <a:lnTo>
                    <a:pt x="1361" y="10704"/>
                  </a:lnTo>
                  <a:lnTo>
                    <a:pt x="1386" y="10730"/>
                  </a:lnTo>
                  <a:lnTo>
                    <a:pt x="1438" y="10730"/>
                  </a:lnTo>
                  <a:lnTo>
                    <a:pt x="1515" y="10781"/>
                  </a:lnTo>
                  <a:lnTo>
                    <a:pt x="1617" y="10807"/>
                  </a:lnTo>
                  <a:lnTo>
                    <a:pt x="1694" y="10781"/>
                  </a:lnTo>
                  <a:lnTo>
                    <a:pt x="1669" y="10884"/>
                  </a:lnTo>
                  <a:lnTo>
                    <a:pt x="1643" y="10910"/>
                  </a:lnTo>
                  <a:lnTo>
                    <a:pt x="1617" y="10961"/>
                  </a:lnTo>
                  <a:lnTo>
                    <a:pt x="1566" y="10987"/>
                  </a:lnTo>
                  <a:lnTo>
                    <a:pt x="1540" y="11012"/>
                  </a:lnTo>
                  <a:lnTo>
                    <a:pt x="1515" y="11089"/>
                  </a:lnTo>
                  <a:lnTo>
                    <a:pt x="1515" y="11166"/>
                  </a:lnTo>
                  <a:lnTo>
                    <a:pt x="1515" y="11192"/>
                  </a:lnTo>
                  <a:lnTo>
                    <a:pt x="1463" y="11218"/>
                  </a:lnTo>
                  <a:lnTo>
                    <a:pt x="1386" y="11192"/>
                  </a:lnTo>
                  <a:lnTo>
                    <a:pt x="1309" y="11166"/>
                  </a:lnTo>
                  <a:lnTo>
                    <a:pt x="1207" y="11192"/>
                  </a:lnTo>
                  <a:lnTo>
                    <a:pt x="1130" y="11269"/>
                  </a:lnTo>
                  <a:lnTo>
                    <a:pt x="1104" y="11295"/>
                  </a:lnTo>
                  <a:lnTo>
                    <a:pt x="1104" y="11423"/>
                  </a:lnTo>
                  <a:lnTo>
                    <a:pt x="1130" y="11449"/>
                  </a:lnTo>
                  <a:lnTo>
                    <a:pt x="1130" y="11500"/>
                  </a:lnTo>
                  <a:lnTo>
                    <a:pt x="1181" y="11603"/>
                  </a:lnTo>
                  <a:lnTo>
                    <a:pt x="1232" y="11654"/>
                  </a:lnTo>
                  <a:lnTo>
                    <a:pt x="1284" y="11680"/>
                  </a:lnTo>
                  <a:lnTo>
                    <a:pt x="1335" y="11680"/>
                  </a:lnTo>
                  <a:lnTo>
                    <a:pt x="1361" y="11705"/>
                  </a:lnTo>
                  <a:lnTo>
                    <a:pt x="1489" y="11705"/>
                  </a:lnTo>
                  <a:lnTo>
                    <a:pt x="1515" y="11680"/>
                  </a:lnTo>
                  <a:lnTo>
                    <a:pt x="1566" y="11628"/>
                  </a:lnTo>
                  <a:lnTo>
                    <a:pt x="1643" y="11603"/>
                  </a:lnTo>
                  <a:lnTo>
                    <a:pt x="1823" y="11603"/>
                  </a:lnTo>
                  <a:lnTo>
                    <a:pt x="1951" y="11577"/>
                  </a:lnTo>
                  <a:lnTo>
                    <a:pt x="2079" y="11551"/>
                  </a:lnTo>
                  <a:lnTo>
                    <a:pt x="2156" y="11526"/>
                  </a:lnTo>
                  <a:lnTo>
                    <a:pt x="2208" y="11474"/>
                  </a:lnTo>
                  <a:lnTo>
                    <a:pt x="2285" y="11449"/>
                  </a:lnTo>
                  <a:lnTo>
                    <a:pt x="2362" y="11423"/>
                  </a:lnTo>
                  <a:lnTo>
                    <a:pt x="2413" y="11474"/>
                  </a:lnTo>
                  <a:lnTo>
                    <a:pt x="2490" y="11500"/>
                  </a:lnTo>
                  <a:lnTo>
                    <a:pt x="2516" y="11500"/>
                  </a:lnTo>
                  <a:lnTo>
                    <a:pt x="2593" y="11474"/>
                  </a:lnTo>
                  <a:lnTo>
                    <a:pt x="2644" y="11449"/>
                  </a:lnTo>
                  <a:lnTo>
                    <a:pt x="2696" y="11423"/>
                  </a:lnTo>
                  <a:lnTo>
                    <a:pt x="2824" y="11320"/>
                  </a:lnTo>
                  <a:lnTo>
                    <a:pt x="2952" y="11243"/>
                  </a:lnTo>
                  <a:lnTo>
                    <a:pt x="3029" y="11115"/>
                  </a:lnTo>
                  <a:lnTo>
                    <a:pt x="3106" y="10961"/>
                  </a:lnTo>
                  <a:lnTo>
                    <a:pt x="3132" y="10781"/>
                  </a:lnTo>
                  <a:lnTo>
                    <a:pt x="3132" y="10756"/>
                  </a:lnTo>
                  <a:lnTo>
                    <a:pt x="3055" y="10679"/>
                  </a:lnTo>
                  <a:lnTo>
                    <a:pt x="2952" y="10602"/>
                  </a:lnTo>
                  <a:lnTo>
                    <a:pt x="2978" y="10602"/>
                  </a:lnTo>
                  <a:lnTo>
                    <a:pt x="3029" y="10576"/>
                  </a:lnTo>
                  <a:lnTo>
                    <a:pt x="3081" y="10576"/>
                  </a:lnTo>
                  <a:lnTo>
                    <a:pt x="3209" y="10473"/>
                  </a:lnTo>
                  <a:lnTo>
                    <a:pt x="3235" y="10448"/>
                  </a:lnTo>
                  <a:lnTo>
                    <a:pt x="3286" y="10422"/>
                  </a:lnTo>
                  <a:lnTo>
                    <a:pt x="3414" y="10268"/>
                  </a:lnTo>
                  <a:lnTo>
                    <a:pt x="3491" y="10114"/>
                  </a:lnTo>
                  <a:lnTo>
                    <a:pt x="3543" y="10037"/>
                  </a:lnTo>
                  <a:lnTo>
                    <a:pt x="3645" y="9960"/>
                  </a:lnTo>
                  <a:lnTo>
                    <a:pt x="3748" y="9909"/>
                  </a:lnTo>
                  <a:lnTo>
                    <a:pt x="3825" y="9806"/>
                  </a:lnTo>
                  <a:lnTo>
                    <a:pt x="3825" y="9832"/>
                  </a:lnTo>
                  <a:lnTo>
                    <a:pt x="3825" y="9857"/>
                  </a:lnTo>
                  <a:lnTo>
                    <a:pt x="3799" y="9909"/>
                  </a:lnTo>
                  <a:lnTo>
                    <a:pt x="3774" y="9934"/>
                  </a:lnTo>
                  <a:lnTo>
                    <a:pt x="3697" y="10011"/>
                  </a:lnTo>
                  <a:lnTo>
                    <a:pt x="3671" y="10114"/>
                  </a:lnTo>
                  <a:lnTo>
                    <a:pt x="3645" y="10140"/>
                  </a:lnTo>
                  <a:lnTo>
                    <a:pt x="3568" y="10242"/>
                  </a:lnTo>
                  <a:lnTo>
                    <a:pt x="3568" y="10294"/>
                  </a:lnTo>
                  <a:lnTo>
                    <a:pt x="3568" y="10345"/>
                  </a:lnTo>
                  <a:lnTo>
                    <a:pt x="3517" y="10396"/>
                  </a:lnTo>
                  <a:lnTo>
                    <a:pt x="3440" y="10525"/>
                  </a:lnTo>
                  <a:lnTo>
                    <a:pt x="3414" y="10576"/>
                  </a:lnTo>
                  <a:lnTo>
                    <a:pt x="3440" y="10627"/>
                  </a:lnTo>
                  <a:lnTo>
                    <a:pt x="3466" y="10679"/>
                  </a:lnTo>
                  <a:lnTo>
                    <a:pt x="3491" y="10679"/>
                  </a:lnTo>
                  <a:lnTo>
                    <a:pt x="3440" y="10730"/>
                  </a:lnTo>
                  <a:lnTo>
                    <a:pt x="3363" y="10807"/>
                  </a:lnTo>
                  <a:lnTo>
                    <a:pt x="3286" y="10858"/>
                  </a:lnTo>
                  <a:lnTo>
                    <a:pt x="3183" y="10910"/>
                  </a:lnTo>
                  <a:lnTo>
                    <a:pt x="3158" y="10961"/>
                  </a:lnTo>
                  <a:lnTo>
                    <a:pt x="3132" y="11012"/>
                  </a:lnTo>
                  <a:lnTo>
                    <a:pt x="3132" y="11064"/>
                  </a:lnTo>
                  <a:lnTo>
                    <a:pt x="3158" y="11115"/>
                  </a:lnTo>
                  <a:lnTo>
                    <a:pt x="3209" y="11192"/>
                  </a:lnTo>
                  <a:lnTo>
                    <a:pt x="3183" y="11243"/>
                  </a:lnTo>
                  <a:lnTo>
                    <a:pt x="3132" y="11269"/>
                  </a:lnTo>
                  <a:lnTo>
                    <a:pt x="3106" y="11295"/>
                  </a:lnTo>
                  <a:lnTo>
                    <a:pt x="3029" y="11346"/>
                  </a:lnTo>
                  <a:lnTo>
                    <a:pt x="2978" y="11397"/>
                  </a:lnTo>
                  <a:lnTo>
                    <a:pt x="2952" y="11449"/>
                  </a:lnTo>
                  <a:lnTo>
                    <a:pt x="2978" y="11500"/>
                  </a:lnTo>
                  <a:lnTo>
                    <a:pt x="2978" y="11551"/>
                  </a:lnTo>
                  <a:lnTo>
                    <a:pt x="2952" y="11603"/>
                  </a:lnTo>
                  <a:lnTo>
                    <a:pt x="2952" y="11654"/>
                  </a:lnTo>
                  <a:lnTo>
                    <a:pt x="2927" y="11680"/>
                  </a:lnTo>
                  <a:lnTo>
                    <a:pt x="2927" y="11654"/>
                  </a:lnTo>
                  <a:lnTo>
                    <a:pt x="2850" y="11603"/>
                  </a:lnTo>
                  <a:lnTo>
                    <a:pt x="2773" y="11577"/>
                  </a:lnTo>
                  <a:lnTo>
                    <a:pt x="2747" y="11603"/>
                  </a:lnTo>
                  <a:lnTo>
                    <a:pt x="2696" y="11628"/>
                  </a:lnTo>
                  <a:lnTo>
                    <a:pt x="2670" y="11731"/>
                  </a:lnTo>
                  <a:lnTo>
                    <a:pt x="2567" y="11808"/>
                  </a:lnTo>
                  <a:lnTo>
                    <a:pt x="2542" y="11859"/>
                  </a:lnTo>
                  <a:lnTo>
                    <a:pt x="2593" y="11911"/>
                  </a:lnTo>
                  <a:lnTo>
                    <a:pt x="2670" y="11885"/>
                  </a:lnTo>
                  <a:lnTo>
                    <a:pt x="2721" y="11859"/>
                  </a:lnTo>
                  <a:lnTo>
                    <a:pt x="2747" y="11834"/>
                  </a:lnTo>
                  <a:lnTo>
                    <a:pt x="2747" y="11859"/>
                  </a:lnTo>
                  <a:lnTo>
                    <a:pt x="2747" y="11885"/>
                  </a:lnTo>
                  <a:lnTo>
                    <a:pt x="2721" y="11962"/>
                  </a:lnTo>
                  <a:lnTo>
                    <a:pt x="2696" y="12039"/>
                  </a:lnTo>
                  <a:lnTo>
                    <a:pt x="2696" y="12065"/>
                  </a:lnTo>
                  <a:lnTo>
                    <a:pt x="2696" y="12090"/>
                  </a:lnTo>
                  <a:lnTo>
                    <a:pt x="2696" y="12116"/>
                  </a:lnTo>
                  <a:lnTo>
                    <a:pt x="2747" y="12193"/>
                  </a:lnTo>
                  <a:lnTo>
                    <a:pt x="2721" y="12219"/>
                  </a:lnTo>
                  <a:lnTo>
                    <a:pt x="2567" y="12322"/>
                  </a:lnTo>
                  <a:lnTo>
                    <a:pt x="2413" y="12450"/>
                  </a:lnTo>
                  <a:lnTo>
                    <a:pt x="2336" y="12527"/>
                  </a:lnTo>
                  <a:lnTo>
                    <a:pt x="2234" y="12604"/>
                  </a:lnTo>
                  <a:lnTo>
                    <a:pt x="2156" y="12681"/>
                  </a:lnTo>
                  <a:lnTo>
                    <a:pt x="2105" y="12784"/>
                  </a:lnTo>
                  <a:lnTo>
                    <a:pt x="2079" y="12912"/>
                  </a:lnTo>
                  <a:lnTo>
                    <a:pt x="2054" y="12989"/>
                  </a:lnTo>
                  <a:lnTo>
                    <a:pt x="2079" y="13015"/>
                  </a:lnTo>
                  <a:lnTo>
                    <a:pt x="1977" y="13092"/>
                  </a:lnTo>
                  <a:lnTo>
                    <a:pt x="1900" y="13169"/>
                  </a:lnTo>
                  <a:lnTo>
                    <a:pt x="1848" y="13117"/>
                  </a:lnTo>
                  <a:lnTo>
                    <a:pt x="1797" y="13092"/>
                  </a:lnTo>
                  <a:lnTo>
                    <a:pt x="1694" y="13092"/>
                  </a:lnTo>
                  <a:lnTo>
                    <a:pt x="1617" y="13117"/>
                  </a:lnTo>
                  <a:lnTo>
                    <a:pt x="1540" y="13194"/>
                  </a:lnTo>
                  <a:lnTo>
                    <a:pt x="1361" y="13348"/>
                  </a:lnTo>
                  <a:lnTo>
                    <a:pt x="1335" y="13323"/>
                  </a:lnTo>
                  <a:lnTo>
                    <a:pt x="1258" y="13297"/>
                  </a:lnTo>
                  <a:lnTo>
                    <a:pt x="1207" y="13297"/>
                  </a:lnTo>
                  <a:lnTo>
                    <a:pt x="1181" y="13323"/>
                  </a:lnTo>
                  <a:lnTo>
                    <a:pt x="1078" y="13400"/>
                  </a:lnTo>
                  <a:lnTo>
                    <a:pt x="950" y="13451"/>
                  </a:lnTo>
                  <a:lnTo>
                    <a:pt x="899" y="13477"/>
                  </a:lnTo>
                  <a:lnTo>
                    <a:pt x="873" y="13554"/>
                  </a:lnTo>
                  <a:lnTo>
                    <a:pt x="847" y="13631"/>
                  </a:lnTo>
                  <a:lnTo>
                    <a:pt x="847" y="13708"/>
                  </a:lnTo>
                  <a:lnTo>
                    <a:pt x="822" y="13785"/>
                  </a:lnTo>
                  <a:lnTo>
                    <a:pt x="822" y="13862"/>
                  </a:lnTo>
                  <a:lnTo>
                    <a:pt x="822" y="13887"/>
                  </a:lnTo>
                  <a:lnTo>
                    <a:pt x="847" y="13913"/>
                  </a:lnTo>
                  <a:lnTo>
                    <a:pt x="822" y="13964"/>
                  </a:lnTo>
                  <a:lnTo>
                    <a:pt x="796" y="14016"/>
                  </a:lnTo>
                  <a:lnTo>
                    <a:pt x="770" y="14067"/>
                  </a:lnTo>
                  <a:lnTo>
                    <a:pt x="745" y="14144"/>
                  </a:lnTo>
                  <a:lnTo>
                    <a:pt x="745" y="14195"/>
                  </a:lnTo>
                  <a:lnTo>
                    <a:pt x="719" y="14221"/>
                  </a:lnTo>
                  <a:lnTo>
                    <a:pt x="693" y="14272"/>
                  </a:lnTo>
                  <a:lnTo>
                    <a:pt x="719" y="14324"/>
                  </a:lnTo>
                  <a:lnTo>
                    <a:pt x="745" y="14375"/>
                  </a:lnTo>
                  <a:lnTo>
                    <a:pt x="796" y="14426"/>
                  </a:lnTo>
                  <a:lnTo>
                    <a:pt x="873" y="14426"/>
                  </a:lnTo>
                  <a:lnTo>
                    <a:pt x="976" y="14401"/>
                  </a:lnTo>
                  <a:lnTo>
                    <a:pt x="1027" y="14375"/>
                  </a:lnTo>
                  <a:lnTo>
                    <a:pt x="1130" y="14272"/>
                  </a:lnTo>
                  <a:lnTo>
                    <a:pt x="1207" y="14170"/>
                  </a:lnTo>
                  <a:lnTo>
                    <a:pt x="1232" y="14221"/>
                  </a:lnTo>
                  <a:lnTo>
                    <a:pt x="1284" y="14247"/>
                  </a:lnTo>
                  <a:lnTo>
                    <a:pt x="1335" y="14298"/>
                  </a:lnTo>
                  <a:lnTo>
                    <a:pt x="1361" y="14375"/>
                  </a:lnTo>
                  <a:lnTo>
                    <a:pt x="1335" y="14375"/>
                  </a:lnTo>
                  <a:lnTo>
                    <a:pt x="1284" y="14426"/>
                  </a:lnTo>
                  <a:lnTo>
                    <a:pt x="1232" y="14503"/>
                  </a:lnTo>
                  <a:lnTo>
                    <a:pt x="1181" y="14632"/>
                  </a:lnTo>
                  <a:lnTo>
                    <a:pt x="1181" y="14709"/>
                  </a:lnTo>
                  <a:lnTo>
                    <a:pt x="1207" y="14786"/>
                  </a:lnTo>
                  <a:lnTo>
                    <a:pt x="1284" y="14837"/>
                  </a:lnTo>
                  <a:lnTo>
                    <a:pt x="1361" y="14863"/>
                  </a:lnTo>
                  <a:lnTo>
                    <a:pt x="1386" y="14863"/>
                  </a:lnTo>
                  <a:lnTo>
                    <a:pt x="1463" y="14837"/>
                  </a:lnTo>
                  <a:lnTo>
                    <a:pt x="1540" y="14811"/>
                  </a:lnTo>
                  <a:lnTo>
                    <a:pt x="1592" y="14734"/>
                  </a:lnTo>
                  <a:lnTo>
                    <a:pt x="1643" y="14683"/>
                  </a:lnTo>
                  <a:lnTo>
                    <a:pt x="1669" y="14657"/>
                  </a:lnTo>
                  <a:lnTo>
                    <a:pt x="1720" y="14657"/>
                  </a:lnTo>
                  <a:lnTo>
                    <a:pt x="1848" y="14632"/>
                  </a:lnTo>
                  <a:lnTo>
                    <a:pt x="1951" y="14580"/>
                  </a:lnTo>
                  <a:lnTo>
                    <a:pt x="1977" y="14555"/>
                  </a:lnTo>
                  <a:lnTo>
                    <a:pt x="2002" y="14478"/>
                  </a:lnTo>
                  <a:lnTo>
                    <a:pt x="2002" y="14503"/>
                  </a:lnTo>
                  <a:lnTo>
                    <a:pt x="2002" y="14529"/>
                  </a:lnTo>
                  <a:lnTo>
                    <a:pt x="2028" y="14478"/>
                  </a:lnTo>
                  <a:lnTo>
                    <a:pt x="2079" y="14452"/>
                  </a:lnTo>
                  <a:lnTo>
                    <a:pt x="2131" y="14401"/>
                  </a:lnTo>
                  <a:lnTo>
                    <a:pt x="2156" y="14349"/>
                  </a:lnTo>
                  <a:lnTo>
                    <a:pt x="2156" y="14298"/>
                  </a:lnTo>
                  <a:lnTo>
                    <a:pt x="2156" y="14221"/>
                  </a:lnTo>
                  <a:lnTo>
                    <a:pt x="2156" y="14195"/>
                  </a:lnTo>
                  <a:lnTo>
                    <a:pt x="2131" y="14144"/>
                  </a:lnTo>
                  <a:lnTo>
                    <a:pt x="2105" y="14041"/>
                  </a:lnTo>
                  <a:lnTo>
                    <a:pt x="2105" y="13964"/>
                  </a:lnTo>
                  <a:lnTo>
                    <a:pt x="2079" y="13887"/>
                  </a:lnTo>
                  <a:lnTo>
                    <a:pt x="2208" y="13887"/>
                  </a:lnTo>
                  <a:lnTo>
                    <a:pt x="2285" y="13862"/>
                  </a:lnTo>
                  <a:lnTo>
                    <a:pt x="2311" y="13810"/>
                  </a:lnTo>
                  <a:lnTo>
                    <a:pt x="2336" y="13759"/>
                  </a:lnTo>
                  <a:lnTo>
                    <a:pt x="2336" y="13708"/>
                  </a:lnTo>
                  <a:lnTo>
                    <a:pt x="2336" y="13682"/>
                  </a:lnTo>
                  <a:lnTo>
                    <a:pt x="2336" y="13631"/>
                  </a:lnTo>
                  <a:lnTo>
                    <a:pt x="2336" y="13605"/>
                  </a:lnTo>
                  <a:lnTo>
                    <a:pt x="2362" y="13528"/>
                  </a:lnTo>
                  <a:lnTo>
                    <a:pt x="2388" y="13528"/>
                  </a:lnTo>
                  <a:lnTo>
                    <a:pt x="2439" y="13502"/>
                  </a:lnTo>
                  <a:lnTo>
                    <a:pt x="2490" y="13477"/>
                  </a:lnTo>
                  <a:lnTo>
                    <a:pt x="2516" y="13425"/>
                  </a:lnTo>
                  <a:lnTo>
                    <a:pt x="2542" y="13374"/>
                  </a:lnTo>
                  <a:lnTo>
                    <a:pt x="2542" y="13246"/>
                  </a:lnTo>
                  <a:lnTo>
                    <a:pt x="2593" y="13117"/>
                  </a:lnTo>
                  <a:lnTo>
                    <a:pt x="2619" y="13066"/>
                  </a:lnTo>
                  <a:lnTo>
                    <a:pt x="2773" y="12784"/>
                  </a:lnTo>
                  <a:lnTo>
                    <a:pt x="2927" y="12501"/>
                  </a:lnTo>
                  <a:lnTo>
                    <a:pt x="2978" y="12424"/>
                  </a:lnTo>
                  <a:lnTo>
                    <a:pt x="3004" y="12347"/>
                  </a:lnTo>
                  <a:lnTo>
                    <a:pt x="3004" y="12399"/>
                  </a:lnTo>
                  <a:lnTo>
                    <a:pt x="3029" y="12424"/>
                  </a:lnTo>
                  <a:lnTo>
                    <a:pt x="3081" y="12450"/>
                  </a:lnTo>
                  <a:lnTo>
                    <a:pt x="2978" y="12630"/>
                  </a:lnTo>
                  <a:lnTo>
                    <a:pt x="2901" y="12784"/>
                  </a:lnTo>
                  <a:lnTo>
                    <a:pt x="2824" y="12963"/>
                  </a:lnTo>
                  <a:lnTo>
                    <a:pt x="2824" y="13040"/>
                  </a:lnTo>
                  <a:lnTo>
                    <a:pt x="2824" y="13143"/>
                  </a:lnTo>
                  <a:lnTo>
                    <a:pt x="2850" y="13194"/>
                  </a:lnTo>
                  <a:lnTo>
                    <a:pt x="2875" y="13220"/>
                  </a:lnTo>
                  <a:lnTo>
                    <a:pt x="2875" y="13271"/>
                  </a:lnTo>
                  <a:lnTo>
                    <a:pt x="2850" y="13323"/>
                  </a:lnTo>
                  <a:lnTo>
                    <a:pt x="2875" y="13400"/>
                  </a:lnTo>
                  <a:lnTo>
                    <a:pt x="2927" y="13451"/>
                  </a:lnTo>
                  <a:lnTo>
                    <a:pt x="2978" y="13451"/>
                  </a:lnTo>
                  <a:lnTo>
                    <a:pt x="2927" y="13579"/>
                  </a:lnTo>
                  <a:lnTo>
                    <a:pt x="2901" y="13708"/>
                  </a:lnTo>
                  <a:lnTo>
                    <a:pt x="2927" y="13810"/>
                  </a:lnTo>
                  <a:lnTo>
                    <a:pt x="2978" y="13862"/>
                  </a:lnTo>
                  <a:lnTo>
                    <a:pt x="3029" y="13913"/>
                  </a:lnTo>
                  <a:lnTo>
                    <a:pt x="3055" y="13913"/>
                  </a:lnTo>
                  <a:lnTo>
                    <a:pt x="3055" y="13964"/>
                  </a:lnTo>
                  <a:lnTo>
                    <a:pt x="3081" y="14016"/>
                  </a:lnTo>
                  <a:lnTo>
                    <a:pt x="3106" y="14041"/>
                  </a:lnTo>
                  <a:lnTo>
                    <a:pt x="3081" y="14067"/>
                  </a:lnTo>
                  <a:lnTo>
                    <a:pt x="3029" y="14170"/>
                  </a:lnTo>
                  <a:lnTo>
                    <a:pt x="2952" y="14247"/>
                  </a:lnTo>
                  <a:lnTo>
                    <a:pt x="2927" y="14272"/>
                  </a:lnTo>
                  <a:lnTo>
                    <a:pt x="2901" y="14324"/>
                  </a:lnTo>
                  <a:lnTo>
                    <a:pt x="2875" y="14555"/>
                  </a:lnTo>
                  <a:lnTo>
                    <a:pt x="2798" y="14811"/>
                  </a:lnTo>
                  <a:lnTo>
                    <a:pt x="2798" y="14863"/>
                  </a:lnTo>
                  <a:lnTo>
                    <a:pt x="2798" y="14965"/>
                  </a:lnTo>
                  <a:lnTo>
                    <a:pt x="2798" y="15094"/>
                  </a:lnTo>
                  <a:lnTo>
                    <a:pt x="2798" y="15299"/>
                  </a:lnTo>
                  <a:lnTo>
                    <a:pt x="2773" y="15376"/>
                  </a:lnTo>
                  <a:lnTo>
                    <a:pt x="2721" y="15453"/>
                  </a:lnTo>
                  <a:lnTo>
                    <a:pt x="2644" y="15530"/>
                  </a:lnTo>
                  <a:lnTo>
                    <a:pt x="2593" y="15607"/>
                  </a:lnTo>
                  <a:lnTo>
                    <a:pt x="2567" y="15710"/>
                  </a:lnTo>
                  <a:lnTo>
                    <a:pt x="2567" y="15813"/>
                  </a:lnTo>
                  <a:lnTo>
                    <a:pt x="2567" y="15941"/>
                  </a:lnTo>
                  <a:lnTo>
                    <a:pt x="2567" y="15992"/>
                  </a:lnTo>
                  <a:lnTo>
                    <a:pt x="2593" y="16069"/>
                  </a:lnTo>
                  <a:lnTo>
                    <a:pt x="2619" y="16121"/>
                  </a:lnTo>
                  <a:lnTo>
                    <a:pt x="2644" y="16172"/>
                  </a:lnTo>
                  <a:lnTo>
                    <a:pt x="2696" y="16198"/>
                  </a:lnTo>
                  <a:lnTo>
                    <a:pt x="2798" y="16198"/>
                  </a:lnTo>
                  <a:lnTo>
                    <a:pt x="2875" y="16172"/>
                  </a:lnTo>
                  <a:lnTo>
                    <a:pt x="2952" y="16121"/>
                  </a:lnTo>
                  <a:lnTo>
                    <a:pt x="3158" y="16121"/>
                  </a:lnTo>
                  <a:lnTo>
                    <a:pt x="3209" y="16095"/>
                  </a:lnTo>
                  <a:lnTo>
                    <a:pt x="3286" y="16044"/>
                  </a:lnTo>
                  <a:lnTo>
                    <a:pt x="3337" y="15992"/>
                  </a:lnTo>
                  <a:lnTo>
                    <a:pt x="3389" y="15915"/>
                  </a:lnTo>
                  <a:lnTo>
                    <a:pt x="3414" y="15864"/>
                  </a:lnTo>
                  <a:lnTo>
                    <a:pt x="3440" y="15838"/>
                  </a:lnTo>
                  <a:lnTo>
                    <a:pt x="3440" y="15813"/>
                  </a:lnTo>
                  <a:lnTo>
                    <a:pt x="3440" y="15710"/>
                  </a:lnTo>
                  <a:lnTo>
                    <a:pt x="3414" y="15581"/>
                  </a:lnTo>
                  <a:lnTo>
                    <a:pt x="3389" y="15530"/>
                  </a:lnTo>
                  <a:lnTo>
                    <a:pt x="3363" y="15479"/>
                  </a:lnTo>
                  <a:lnTo>
                    <a:pt x="3466" y="15196"/>
                  </a:lnTo>
                  <a:lnTo>
                    <a:pt x="3517" y="15017"/>
                  </a:lnTo>
                  <a:lnTo>
                    <a:pt x="3543" y="14914"/>
                  </a:lnTo>
                  <a:lnTo>
                    <a:pt x="3594" y="14811"/>
                  </a:lnTo>
                  <a:lnTo>
                    <a:pt x="3594" y="14734"/>
                  </a:lnTo>
                  <a:lnTo>
                    <a:pt x="3594" y="14709"/>
                  </a:lnTo>
                  <a:lnTo>
                    <a:pt x="3568" y="14606"/>
                  </a:lnTo>
                  <a:lnTo>
                    <a:pt x="3594" y="14503"/>
                  </a:lnTo>
                  <a:lnTo>
                    <a:pt x="3594" y="14426"/>
                  </a:lnTo>
                  <a:lnTo>
                    <a:pt x="3594" y="14401"/>
                  </a:lnTo>
                  <a:lnTo>
                    <a:pt x="3620" y="14349"/>
                  </a:lnTo>
                  <a:lnTo>
                    <a:pt x="3671" y="14221"/>
                  </a:lnTo>
                  <a:lnTo>
                    <a:pt x="3722" y="14144"/>
                  </a:lnTo>
                  <a:lnTo>
                    <a:pt x="3799" y="14067"/>
                  </a:lnTo>
                  <a:lnTo>
                    <a:pt x="3876" y="14016"/>
                  </a:lnTo>
                  <a:lnTo>
                    <a:pt x="3953" y="13990"/>
                  </a:lnTo>
                  <a:lnTo>
                    <a:pt x="3979" y="13939"/>
                  </a:lnTo>
                  <a:lnTo>
                    <a:pt x="3979" y="13862"/>
                  </a:lnTo>
                  <a:lnTo>
                    <a:pt x="3979" y="13733"/>
                  </a:lnTo>
                  <a:lnTo>
                    <a:pt x="3902" y="13631"/>
                  </a:lnTo>
                  <a:lnTo>
                    <a:pt x="3928" y="13631"/>
                  </a:lnTo>
                  <a:lnTo>
                    <a:pt x="4030" y="13656"/>
                  </a:lnTo>
                  <a:lnTo>
                    <a:pt x="4107" y="13708"/>
                  </a:lnTo>
                  <a:lnTo>
                    <a:pt x="4184" y="13733"/>
                  </a:lnTo>
                  <a:lnTo>
                    <a:pt x="4236" y="13733"/>
                  </a:lnTo>
                  <a:lnTo>
                    <a:pt x="4261" y="13682"/>
                  </a:lnTo>
                  <a:lnTo>
                    <a:pt x="4287" y="13708"/>
                  </a:lnTo>
                  <a:lnTo>
                    <a:pt x="4287" y="13759"/>
                  </a:lnTo>
                  <a:lnTo>
                    <a:pt x="4313" y="13810"/>
                  </a:lnTo>
                  <a:lnTo>
                    <a:pt x="4313" y="13887"/>
                  </a:lnTo>
                  <a:lnTo>
                    <a:pt x="4364" y="13964"/>
                  </a:lnTo>
                  <a:lnTo>
                    <a:pt x="4390" y="13990"/>
                  </a:lnTo>
                  <a:lnTo>
                    <a:pt x="4492" y="14067"/>
                  </a:lnTo>
                  <a:lnTo>
                    <a:pt x="4544" y="14170"/>
                  </a:lnTo>
                  <a:lnTo>
                    <a:pt x="4569" y="14195"/>
                  </a:lnTo>
                  <a:lnTo>
                    <a:pt x="4621" y="14221"/>
                  </a:lnTo>
                  <a:lnTo>
                    <a:pt x="4672" y="14221"/>
                  </a:lnTo>
                  <a:lnTo>
                    <a:pt x="4723" y="14170"/>
                  </a:lnTo>
                  <a:lnTo>
                    <a:pt x="4749" y="14118"/>
                  </a:lnTo>
                  <a:lnTo>
                    <a:pt x="4775" y="14016"/>
                  </a:lnTo>
                  <a:lnTo>
                    <a:pt x="4800" y="13862"/>
                  </a:lnTo>
                  <a:lnTo>
                    <a:pt x="4800" y="13759"/>
                  </a:lnTo>
                  <a:lnTo>
                    <a:pt x="4749" y="13682"/>
                  </a:lnTo>
                  <a:lnTo>
                    <a:pt x="4749" y="13656"/>
                  </a:lnTo>
                  <a:lnTo>
                    <a:pt x="4723" y="13579"/>
                  </a:lnTo>
                  <a:lnTo>
                    <a:pt x="4826" y="13528"/>
                  </a:lnTo>
                  <a:lnTo>
                    <a:pt x="4903" y="13451"/>
                  </a:lnTo>
                  <a:lnTo>
                    <a:pt x="4929" y="13400"/>
                  </a:lnTo>
                  <a:lnTo>
                    <a:pt x="4929" y="13656"/>
                  </a:lnTo>
                  <a:lnTo>
                    <a:pt x="4929" y="13759"/>
                  </a:lnTo>
                  <a:lnTo>
                    <a:pt x="4980" y="13836"/>
                  </a:lnTo>
                  <a:lnTo>
                    <a:pt x="4980" y="13913"/>
                  </a:lnTo>
                  <a:lnTo>
                    <a:pt x="5006" y="13964"/>
                  </a:lnTo>
                  <a:lnTo>
                    <a:pt x="4980" y="14016"/>
                  </a:lnTo>
                  <a:lnTo>
                    <a:pt x="4929" y="14067"/>
                  </a:lnTo>
                  <a:lnTo>
                    <a:pt x="4903" y="14144"/>
                  </a:lnTo>
                  <a:lnTo>
                    <a:pt x="4877" y="14195"/>
                  </a:lnTo>
                  <a:lnTo>
                    <a:pt x="4903" y="14272"/>
                  </a:lnTo>
                  <a:lnTo>
                    <a:pt x="4954" y="14349"/>
                  </a:lnTo>
                  <a:lnTo>
                    <a:pt x="4980" y="14375"/>
                  </a:lnTo>
                  <a:lnTo>
                    <a:pt x="5031" y="14426"/>
                  </a:lnTo>
                  <a:lnTo>
                    <a:pt x="5057" y="14478"/>
                  </a:lnTo>
                  <a:lnTo>
                    <a:pt x="5108" y="14555"/>
                  </a:lnTo>
                  <a:lnTo>
                    <a:pt x="5160" y="14606"/>
                  </a:lnTo>
                  <a:lnTo>
                    <a:pt x="5211" y="14632"/>
                  </a:lnTo>
                  <a:lnTo>
                    <a:pt x="5262" y="14657"/>
                  </a:lnTo>
                  <a:lnTo>
                    <a:pt x="5288" y="14657"/>
                  </a:lnTo>
                  <a:lnTo>
                    <a:pt x="5391" y="14683"/>
                  </a:lnTo>
                  <a:lnTo>
                    <a:pt x="5416" y="14709"/>
                  </a:lnTo>
                  <a:lnTo>
                    <a:pt x="5468" y="14760"/>
                  </a:lnTo>
                  <a:lnTo>
                    <a:pt x="5493" y="14811"/>
                  </a:lnTo>
                  <a:lnTo>
                    <a:pt x="5493" y="14837"/>
                  </a:lnTo>
                  <a:lnTo>
                    <a:pt x="5493" y="14863"/>
                  </a:lnTo>
                  <a:lnTo>
                    <a:pt x="5468" y="14914"/>
                  </a:lnTo>
                  <a:lnTo>
                    <a:pt x="5442" y="14965"/>
                  </a:lnTo>
                  <a:lnTo>
                    <a:pt x="5468" y="15017"/>
                  </a:lnTo>
                  <a:lnTo>
                    <a:pt x="5519" y="15068"/>
                  </a:lnTo>
                  <a:lnTo>
                    <a:pt x="5545" y="15068"/>
                  </a:lnTo>
                  <a:lnTo>
                    <a:pt x="5571" y="15094"/>
                  </a:lnTo>
                  <a:lnTo>
                    <a:pt x="5596" y="15145"/>
                  </a:lnTo>
                  <a:lnTo>
                    <a:pt x="5571" y="15222"/>
                  </a:lnTo>
                  <a:lnTo>
                    <a:pt x="5545" y="15299"/>
                  </a:lnTo>
                  <a:lnTo>
                    <a:pt x="5493" y="15350"/>
                  </a:lnTo>
                  <a:lnTo>
                    <a:pt x="5416" y="15402"/>
                  </a:lnTo>
                  <a:lnTo>
                    <a:pt x="5339" y="15427"/>
                  </a:lnTo>
                  <a:lnTo>
                    <a:pt x="5288" y="15479"/>
                  </a:lnTo>
                  <a:lnTo>
                    <a:pt x="5237" y="15556"/>
                  </a:lnTo>
                  <a:lnTo>
                    <a:pt x="5237" y="15607"/>
                  </a:lnTo>
                  <a:lnTo>
                    <a:pt x="5211" y="15684"/>
                  </a:lnTo>
                  <a:lnTo>
                    <a:pt x="5185" y="15761"/>
                  </a:lnTo>
                  <a:lnTo>
                    <a:pt x="5083" y="15890"/>
                  </a:lnTo>
                  <a:lnTo>
                    <a:pt x="5057" y="15890"/>
                  </a:lnTo>
                  <a:lnTo>
                    <a:pt x="5031" y="15967"/>
                  </a:lnTo>
                  <a:lnTo>
                    <a:pt x="5057" y="16018"/>
                  </a:lnTo>
                  <a:lnTo>
                    <a:pt x="5057" y="16044"/>
                  </a:lnTo>
                  <a:lnTo>
                    <a:pt x="5057" y="16146"/>
                  </a:lnTo>
                  <a:lnTo>
                    <a:pt x="5031" y="16223"/>
                  </a:lnTo>
                  <a:lnTo>
                    <a:pt x="4980" y="16377"/>
                  </a:lnTo>
                  <a:lnTo>
                    <a:pt x="4903" y="16506"/>
                  </a:lnTo>
                  <a:lnTo>
                    <a:pt x="4800" y="16608"/>
                  </a:lnTo>
                  <a:lnTo>
                    <a:pt x="4672" y="16762"/>
                  </a:lnTo>
                  <a:lnTo>
                    <a:pt x="4621" y="16942"/>
                  </a:lnTo>
                  <a:lnTo>
                    <a:pt x="4595" y="17019"/>
                  </a:lnTo>
                  <a:lnTo>
                    <a:pt x="4544" y="17070"/>
                  </a:lnTo>
                  <a:lnTo>
                    <a:pt x="4518" y="17147"/>
                  </a:lnTo>
                  <a:lnTo>
                    <a:pt x="4492" y="17224"/>
                  </a:lnTo>
                  <a:lnTo>
                    <a:pt x="4492" y="17301"/>
                  </a:lnTo>
                  <a:lnTo>
                    <a:pt x="4364" y="17301"/>
                  </a:lnTo>
                  <a:lnTo>
                    <a:pt x="4261" y="17327"/>
                  </a:lnTo>
                  <a:lnTo>
                    <a:pt x="4210" y="17404"/>
                  </a:lnTo>
                  <a:lnTo>
                    <a:pt x="4184" y="17481"/>
                  </a:lnTo>
                  <a:lnTo>
                    <a:pt x="4159" y="17584"/>
                  </a:lnTo>
                  <a:lnTo>
                    <a:pt x="4184" y="17815"/>
                  </a:lnTo>
                  <a:lnTo>
                    <a:pt x="4236" y="18020"/>
                  </a:lnTo>
                  <a:lnTo>
                    <a:pt x="4338" y="18200"/>
                  </a:lnTo>
                  <a:lnTo>
                    <a:pt x="4492" y="18354"/>
                  </a:lnTo>
                  <a:lnTo>
                    <a:pt x="4569" y="18431"/>
                  </a:lnTo>
                  <a:lnTo>
                    <a:pt x="4621" y="18533"/>
                  </a:lnTo>
                  <a:lnTo>
                    <a:pt x="4646" y="18559"/>
                  </a:lnTo>
                  <a:lnTo>
                    <a:pt x="4672" y="18636"/>
                  </a:lnTo>
                  <a:lnTo>
                    <a:pt x="4723" y="18713"/>
                  </a:lnTo>
                  <a:lnTo>
                    <a:pt x="4749" y="18764"/>
                  </a:lnTo>
                  <a:lnTo>
                    <a:pt x="4723" y="18816"/>
                  </a:lnTo>
                  <a:lnTo>
                    <a:pt x="4723" y="18867"/>
                  </a:lnTo>
                  <a:lnTo>
                    <a:pt x="4723" y="18918"/>
                  </a:lnTo>
                  <a:lnTo>
                    <a:pt x="4775" y="18970"/>
                  </a:lnTo>
                  <a:lnTo>
                    <a:pt x="4826" y="19047"/>
                  </a:lnTo>
                  <a:lnTo>
                    <a:pt x="4903" y="19098"/>
                  </a:lnTo>
                  <a:lnTo>
                    <a:pt x="4954" y="19124"/>
                  </a:lnTo>
                  <a:lnTo>
                    <a:pt x="5031" y="19149"/>
                  </a:lnTo>
                  <a:lnTo>
                    <a:pt x="5108" y="19124"/>
                  </a:lnTo>
                  <a:lnTo>
                    <a:pt x="5134" y="19098"/>
                  </a:lnTo>
                  <a:lnTo>
                    <a:pt x="5160" y="19072"/>
                  </a:lnTo>
                  <a:lnTo>
                    <a:pt x="5160" y="19021"/>
                  </a:lnTo>
                  <a:lnTo>
                    <a:pt x="5134" y="18970"/>
                  </a:lnTo>
                  <a:lnTo>
                    <a:pt x="5108" y="18970"/>
                  </a:lnTo>
                  <a:lnTo>
                    <a:pt x="5134" y="18918"/>
                  </a:lnTo>
                  <a:lnTo>
                    <a:pt x="5134" y="18867"/>
                  </a:lnTo>
                  <a:lnTo>
                    <a:pt x="5108" y="18790"/>
                  </a:lnTo>
                  <a:lnTo>
                    <a:pt x="5057" y="18739"/>
                  </a:lnTo>
                  <a:lnTo>
                    <a:pt x="5057" y="18687"/>
                  </a:lnTo>
                  <a:lnTo>
                    <a:pt x="5006" y="18533"/>
                  </a:lnTo>
                  <a:lnTo>
                    <a:pt x="4954" y="18405"/>
                  </a:lnTo>
                  <a:lnTo>
                    <a:pt x="4954" y="18354"/>
                  </a:lnTo>
                  <a:lnTo>
                    <a:pt x="4929" y="18302"/>
                  </a:lnTo>
                  <a:lnTo>
                    <a:pt x="4954" y="18251"/>
                  </a:lnTo>
                  <a:lnTo>
                    <a:pt x="5057" y="18174"/>
                  </a:lnTo>
                  <a:lnTo>
                    <a:pt x="5134" y="18123"/>
                  </a:lnTo>
                  <a:lnTo>
                    <a:pt x="5211" y="18200"/>
                  </a:lnTo>
                  <a:lnTo>
                    <a:pt x="5314" y="18251"/>
                  </a:lnTo>
                  <a:lnTo>
                    <a:pt x="5391" y="18302"/>
                  </a:lnTo>
                  <a:lnTo>
                    <a:pt x="5519" y="18379"/>
                  </a:lnTo>
                  <a:lnTo>
                    <a:pt x="5648" y="18482"/>
                  </a:lnTo>
                  <a:lnTo>
                    <a:pt x="5699" y="18533"/>
                  </a:lnTo>
                  <a:lnTo>
                    <a:pt x="5725" y="18610"/>
                  </a:lnTo>
                  <a:lnTo>
                    <a:pt x="5776" y="18662"/>
                  </a:lnTo>
                  <a:lnTo>
                    <a:pt x="5956" y="18816"/>
                  </a:lnTo>
                  <a:lnTo>
                    <a:pt x="6135" y="18918"/>
                  </a:lnTo>
                  <a:lnTo>
                    <a:pt x="6187" y="18944"/>
                  </a:lnTo>
                  <a:lnTo>
                    <a:pt x="6315" y="18944"/>
                  </a:lnTo>
                  <a:lnTo>
                    <a:pt x="6366" y="18918"/>
                  </a:lnTo>
                  <a:lnTo>
                    <a:pt x="6418" y="18867"/>
                  </a:lnTo>
                  <a:lnTo>
                    <a:pt x="6443" y="18816"/>
                  </a:lnTo>
                  <a:lnTo>
                    <a:pt x="6443" y="18713"/>
                  </a:lnTo>
                  <a:lnTo>
                    <a:pt x="6443" y="18559"/>
                  </a:lnTo>
                  <a:lnTo>
                    <a:pt x="6469" y="18431"/>
                  </a:lnTo>
                  <a:lnTo>
                    <a:pt x="6469" y="18405"/>
                  </a:lnTo>
                  <a:lnTo>
                    <a:pt x="6469" y="18328"/>
                  </a:lnTo>
                  <a:lnTo>
                    <a:pt x="6469" y="18251"/>
                  </a:lnTo>
                  <a:lnTo>
                    <a:pt x="6418" y="18200"/>
                  </a:lnTo>
                  <a:lnTo>
                    <a:pt x="6392" y="18174"/>
                  </a:lnTo>
                  <a:lnTo>
                    <a:pt x="6418" y="18174"/>
                  </a:lnTo>
                  <a:lnTo>
                    <a:pt x="6495" y="18225"/>
                  </a:lnTo>
                  <a:lnTo>
                    <a:pt x="6674" y="18225"/>
                  </a:lnTo>
                  <a:lnTo>
                    <a:pt x="6726" y="18328"/>
                  </a:lnTo>
                  <a:lnTo>
                    <a:pt x="6777" y="18405"/>
                  </a:lnTo>
                  <a:lnTo>
                    <a:pt x="6828" y="18456"/>
                  </a:lnTo>
                  <a:lnTo>
                    <a:pt x="6957" y="18508"/>
                  </a:lnTo>
                  <a:lnTo>
                    <a:pt x="6982" y="18533"/>
                  </a:lnTo>
                  <a:lnTo>
                    <a:pt x="7085" y="18533"/>
                  </a:lnTo>
                  <a:lnTo>
                    <a:pt x="7136" y="18508"/>
                  </a:lnTo>
                  <a:lnTo>
                    <a:pt x="7188" y="18533"/>
                  </a:lnTo>
                  <a:lnTo>
                    <a:pt x="7265" y="18533"/>
                  </a:lnTo>
                  <a:lnTo>
                    <a:pt x="7393" y="18508"/>
                  </a:lnTo>
                  <a:lnTo>
                    <a:pt x="7419" y="18508"/>
                  </a:lnTo>
                  <a:lnTo>
                    <a:pt x="7598" y="18405"/>
                  </a:lnTo>
                  <a:lnTo>
                    <a:pt x="7727" y="18354"/>
                  </a:lnTo>
                  <a:lnTo>
                    <a:pt x="7778" y="18302"/>
                  </a:lnTo>
                  <a:lnTo>
                    <a:pt x="7804" y="18251"/>
                  </a:lnTo>
                  <a:lnTo>
                    <a:pt x="7804" y="18200"/>
                  </a:lnTo>
                  <a:lnTo>
                    <a:pt x="7855" y="18174"/>
                  </a:lnTo>
                  <a:lnTo>
                    <a:pt x="7881" y="18174"/>
                  </a:lnTo>
                  <a:lnTo>
                    <a:pt x="7932" y="18148"/>
                  </a:lnTo>
                  <a:lnTo>
                    <a:pt x="7983" y="18123"/>
                  </a:lnTo>
                  <a:lnTo>
                    <a:pt x="8060" y="18071"/>
                  </a:lnTo>
                  <a:lnTo>
                    <a:pt x="8137" y="18046"/>
                  </a:lnTo>
                  <a:lnTo>
                    <a:pt x="8214" y="18071"/>
                  </a:lnTo>
                  <a:lnTo>
                    <a:pt x="8317" y="18097"/>
                  </a:lnTo>
                  <a:lnTo>
                    <a:pt x="8394" y="18071"/>
                  </a:lnTo>
                  <a:lnTo>
                    <a:pt x="8445" y="17994"/>
                  </a:lnTo>
                  <a:lnTo>
                    <a:pt x="8471" y="17969"/>
                  </a:lnTo>
                  <a:lnTo>
                    <a:pt x="8497" y="17892"/>
                  </a:lnTo>
                  <a:lnTo>
                    <a:pt x="8522" y="17840"/>
                  </a:lnTo>
                  <a:lnTo>
                    <a:pt x="8497" y="17789"/>
                  </a:lnTo>
                  <a:lnTo>
                    <a:pt x="8471" y="17738"/>
                  </a:lnTo>
                  <a:lnTo>
                    <a:pt x="8471" y="17661"/>
                  </a:lnTo>
                  <a:lnTo>
                    <a:pt x="8548" y="17686"/>
                  </a:lnTo>
                  <a:lnTo>
                    <a:pt x="8625" y="17661"/>
                  </a:lnTo>
                  <a:lnTo>
                    <a:pt x="8728" y="17635"/>
                  </a:lnTo>
                  <a:lnTo>
                    <a:pt x="8933" y="17635"/>
                  </a:lnTo>
                  <a:lnTo>
                    <a:pt x="8959" y="17661"/>
                  </a:lnTo>
                  <a:lnTo>
                    <a:pt x="9010" y="17635"/>
                  </a:lnTo>
                  <a:lnTo>
                    <a:pt x="9087" y="17635"/>
                  </a:lnTo>
                  <a:lnTo>
                    <a:pt x="9036" y="17712"/>
                  </a:lnTo>
                  <a:lnTo>
                    <a:pt x="9010" y="17789"/>
                  </a:lnTo>
                  <a:lnTo>
                    <a:pt x="9010" y="17815"/>
                  </a:lnTo>
                  <a:lnTo>
                    <a:pt x="8959" y="17815"/>
                  </a:lnTo>
                  <a:lnTo>
                    <a:pt x="8908" y="17840"/>
                  </a:lnTo>
                  <a:lnTo>
                    <a:pt x="8856" y="17866"/>
                  </a:lnTo>
                  <a:lnTo>
                    <a:pt x="8805" y="17943"/>
                  </a:lnTo>
                  <a:lnTo>
                    <a:pt x="8805" y="17969"/>
                  </a:lnTo>
                  <a:lnTo>
                    <a:pt x="8702" y="18174"/>
                  </a:lnTo>
                  <a:lnTo>
                    <a:pt x="8676" y="18277"/>
                  </a:lnTo>
                  <a:lnTo>
                    <a:pt x="8676" y="18379"/>
                  </a:lnTo>
                  <a:lnTo>
                    <a:pt x="8651" y="18482"/>
                  </a:lnTo>
                  <a:lnTo>
                    <a:pt x="8574" y="18585"/>
                  </a:lnTo>
                  <a:lnTo>
                    <a:pt x="8471" y="18713"/>
                  </a:lnTo>
                  <a:lnTo>
                    <a:pt x="8420" y="18841"/>
                  </a:lnTo>
                  <a:lnTo>
                    <a:pt x="8343" y="18970"/>
                  </a:lnTo>
                  <a:lnTo>
                    <a:pt x="8317" y="19021"/>
                  </a:lnTo>
                  <a:lnTo>
                    <a:pt x="8317" y="19072"/>
                  </a:lnTo>
                  <a:lnTo>
                    <a:pt x="8317" y="19098"/>
                  </a:lnTo>
                  <a:lnTo>
                    <a:pt x="8291" y="19304"/>
                  </a:lnTo>
                  <a:lnTo>
                    <a:pt x="8266" y="19406"/>
                  </a:lnTo>
                  <a:lnTo>
                    <a:pt x="8214" y="19509"/>
                  </a:lnTo>
                  <a:lnTo>
                    <a:pt x="8163" y="19586"/>
                  </a:lnTo>
                  <a:lnTo>
                    <a:pt x="8163" y="19637"/>
                  </a:lnTo>
                  <a:lnTo>
                    <a:pt x="8163" y="19689"/>
                  </a:lnTo>
                  <a:lnTo>
                    <a:pt x="8240" y="19766"/>
                  </a:lnTo>
                  <a:lnTo>
                    <a:pt x="8266" y="19791"/>
                  </a:lnTo>
                  <a:lnTo>
                    <a:pt x="8343" y="19920"/>
                  </a:lnTo>
                  <a:lnTo>
                    <a:pt x="8420" y="19997"/>
                  </a:lnTo>
                  <a:lnTo>
                    <a:pt x="8445" y="20048"/>
                  </a:lnTo>
                  <a:lnTo>
                    <a:pt x="8522" y="20125"/>
                  </a:lnTo>
                  <a:lnTo>
                    <a:pt x="8574" y="20202"/>
                  </a:lnTo>
                  <a:lnTo>
                    <a:pt x="8574" y="20228"/>
                  </a:lnTo>
                  <a:lnTo>
                    <a:pt x="8651" y="20330"/>
                  </a:lnTo>
                  <a:lnTo>
                    <a:pt x="8702" y="20433"/>
                  </a:lnTo>
                  <a:lnTo>
                    <a:pt x="8728" y="20459"/>
                  </a:lnTo>
                  <a:lnTo>
                    <a:pt x="8728" y="20510"/>
                  </a:lnTo>
                  <a:lnTo>
                    <a:pt x="8728" y="20587"/>
                  </a:lnTo>
                  <a:lnTo>
                    <a:pt x="8728" y="20664"/>
                  </a:lnTo>
                  <a:lnTo>
                    <a:pt x="8805" y="20818"/>
                  </a:lnTo>
                  <a:lnTo>
                    <a:pt x="8856" y="20869"/>
                  </a:lnTo>
                  <a:lnTo>
                    <a:pt x="8908" y="20946"/>
                  </a:lnTo>
                  <a:lnTo>
                    <a:pt x="8985" y="21075"/>
                  </a:lnTo>
                  <a:lnTo>
                    <a:pt x="9036" y="21126"/>
                  </a:lnTo>
                  <a:lnTo>
                    <a:pt x="9139" y="21126"/>
                  </a:lnTo>
                  <a:lnTo>
                    <a:pt x="9139" y="21177"/>
                  </a:lnTo>
                  <a:lnTo>
                    <a:pt x="9113" y="21229"/>
                  </a:lnTo>
                  <a:lnTo>
                    <a:pt x="9087" y="21280"/>
                  </a:lnTo>
                  <a:lnTo>
                    <a:pt x="9113" y="21408"/>
                  </a:lnTo>
                  <a:lnTo>
                    <a:pt x="9164" y="21537"/>
                  </a:lnTo>
                  <a:lnTo>
                    <a:pt x="9267" y="21716"/>
                  </a:lnTo>
                  <a:lnTo>
                    <a:pt x="9318" y="21742"/>
                  </a:lnTo>
                  <a:lnTo>
                    <a:pt x="9370" y="21768"/>
                  </a:lnTo>
                  <a:lnTo>
                    <a:pt x="9395" y="21768"/>
                  </a:lnTo>
                  <a:lnTo>
                    <a:pt x="9447" y="21742"/>
                  </a:lnTo>
                  <a:lnTo>
                    <a:pt x="9498" y="21716"/>
                  </a:lnTo>
                  <a:lnTo>
                    <a:pt x="9498" y="21665"/>
                  </a:lnTo>
                  <a:lnTo>
                    <a:pt x="9549" y="21639"/>
                  </a:lnTo>
                  <a:lnTo>
                    <a:pt x="9575" y="21588"/>
                  </a:lnTo>
                  <a:lnTo>
                    <a:pt x="9575" y="21537"/>
                  </a:lnTo>
                  <a:lnTo>
                    <a:pt x="9601" y="21511"/>
                  </a:lnTo>
                  <a:lnTo>
                    <a:pt x="9729" y="21357"/>
                  </a:lnTo>
                  <a:lnTo>
                    <a:pt x="9806" y="21177"/>
                  </a:lnTo>
                  <a:lnTo>
                    <a:pt x="9806" y="21203"/>
                  </a:lnTo>
                  <a:lnTo>
                    <a:pt x="9857" y="21280"/>
                  </a:lnTo>
                  <a:lnTo>
                    <a:pt x="9960" y="21306"/>
                  </a:lnTo>
                  <a:lnTo>
                    <a:pt x="9986" y="21306"/>
                  </a:lnTo>
                  <a:lnTo>
                    <a:pt x="10088" y="21280"/>
                  </a:lnTo>
                  <a:lnTo>
                    <a:pt x="10114" y="21254"/>
                  </a:lnTo>
                  <a:lnTo>
                    <a:pt x="10165" y="21203"/>
                  </a:lnTo>
                  <a:lnTo>
                    <a:pt x="10165" y="21152"/>
                  </a:lnTo>
                  <a:lnTo>
                    <a:pt x="10165" y="21126"/>
                  </a:lnTo>
                  <a:lnTo>
                    <a:pt x="10217" y="21203"/>
                  </a:lnTo>
                  <a:lnTo>
                    <a:pt x="10268" y="21331"/>
                  </a:lnTo>
                  <a:lnTo>
                    <a:pt x="10268" y="21357"/>
                  </a:lnTo>
                  <a:lnTo>
                    <a:pt x="10268" y="21408"/>
                  </a:lnTo>
                  <a:lnTo>
                    <a:pt x="10242" y="21460"/>
                  </a:lnTo>
                  <a:lnTo>
                    <a:pt x="10165" y="21511"/>
                  </a:lnTo>
                  <a:lnTo>
                    <a:pt x="10088" y="21562"/>
                  </a:lnTo>
                  <a:lnTo>
                    <a:pt x="10037" y="21639"/>
                  </a:lnTo>
                  <a:lnTo>
                    <a:pt x="10037" y="21716"/>
                  </a:lnTo>
                  <a:lnTo>
                    <a:pt x="10011" y="21768"/>
                  </a:lnTo>
                  <a:lnTo>
                    <a:pt x="10037" y="21845"/>
                  </a:lnTo>
                  <a:lnTo>
                    <a:pt x="10063" y="21922"/>
                  </a:lnTo>
                  <a:lnTo>
                    <a:pt x="10114" y="21973"/>
                  </a:lnTo>
                  <a:lnTo>
                    <a:pt x="10114" y="21999"/>
                  </a:lnTo>
                  <a:lnTo>
                    <a:pt x="10088" y="21999"/>
                  </a:lnTo>
                  <a:lnTo>
                    <a:pt x="9986" y="22050"/>
                  </a:lnTo>
                  <a:lnTo>
                    <a:pt x="9883" y="22101"/>
                  </a:lnTo>
                  <a:lnTo>
                    <a:pt x="9729" y="22153"/>
                  </a:lnTo>
                  <a:lnTo>
                    <a:pt x="9703" y="22178"/>
                  </a:lnTo>
                  <a:lnTo>
                    <a:pt x="9703" y="22230"/>
                  </a:lnTo>
                  <a:lnTo>
                    <a:pt x="9678" y="22409"/>
                  </a:lnTo>
                  <a:lnTo>
                    <a:pt x="9652" y="22589"/>
                  </a:lnTo>
                  <a:lnTo>
                    <a:pt x="9652" y="22769"/>
                  </a:lnTo>
                  <a:lnTo>
                    <a:pt x="9652" y="22795"/>
                  </a:lnTo>
                  <a:lnTo>
                    <a:pt x="9652" y="22923"/>
                  </a:lnTo>
                  <a:lnTo>
                    <a:pt x="9703" y="23026"/>
                  </a:lnTo>
                  <a:lnTo>
                    <a:pt x="9806" y="23077"/>
                  </a:lnTo>
                  <a:lnTo>
                    <a:pt x="9909" y="23128"/>
                  </a:lnTo>
                  <a:lnTo>
                    <a:pt x="9806" y="23282"/>
                  </a:lnTo>
                  <a:lnTo>
                    <a:pt x="9703" y="23436"/>
                  </a:lnTo>
                  <a:lnTo>
                    <a:pt x="9678" y="23462"/>
                  </a:lnTo>
                  <a:lnTo>
                    <a:pt x="9703" y="23488"/>
                  </a:lnTo>
                  <a:lnTo>
                    <a:pt x="9703" y="23513"/>
                  </a:lnTo>
                  <a:lnTo>
                    <a:pt x="9601" y="23616"/>
                  </a:lnTo>
                  <a:lnTo>
                    <a:pt x="9549" y="23719"/>
                  </a:lnTo>
                  <a:lnTo>
                    <a:pt x="9524" y="23847"/>
                  </a:lnTo>
                  <a:lnTo>
                    <a:pt x="9549" y="23898"/>
                  </a:lnTo>
                  <a:lnTo>
                    <a:pt x="9575" y="23950"/>
                  </a:lnTo>
                  <a:lnTo>
                    <a:pt x="9626" y="24052"/>
                  </a:lnTo>
                  <a:lnTo>
                    <a:pt x="9678" y="24155"/>
                  </a:lnTo>
                  <a:lnTo>
                    <a:pt x="9703" y="24258"/>
                  </a:lnTo>
                  <a:lnTo>
                    <a:pt x="9601" y="24335"/>
                  </a:lnTo>
                  <a:lnTo>
                    <a:pt x="9421" y="24412"/>
                  </a:lnTo>
                  <a:lnTo>
                    <a:pt x="9370" y="24437"/>
                  </a:lnTo>
                  <a:lnTo>
                    <a:pt x="9318" y="24489"/>
                  </a:lnTo>
                  <a:lnTo>
                    <a:pt x="9293" y="24540"/>
                  </a:lnTo>
                  <a:lnTo>
                    <a:pt x="9293" y="24617"/>
                  </a:lnTo>
                  <a:lnTo>
                    <a:pt x="9344" y="24694"/>
                  </a:lnTo>
                  <a:lnTo>
                    <a:pt x="9447" y="24822"/>
                  </a:lnTo>
                  <a:lnTo>
                    <a:pt x="9524" y="24925"/>
                  </a:lnTo>
                  <a:lnTo>
                    <a:pt x="9549" y="25002"/>
                  </a:lnTo>
                  <a:lnTo>
                    <a:pt x="9549" y="25002"/>
                  </a:lnTo>
                  <a:lnTo>
                    <a:pt x="9370" y="24874"/>
                  </a:lnTo>
                  <a:lnTo>
                    <a:pt x="9190" y="24745"/>
                  </a:lnTo>
                  <a:lnTo>
                    <a:pt x="9164" y="24694"/>
                  </a:lnTo>
                  <a:lnTo>
                    <a:pt x="9113" y="24643"/>
                  </a:lnTo>
                  <a:lnTo>
                    <a:pt x="9036" y="24617"/>
                  </a:lnTo>
                  <a:lnTo>
                    <a:pt x="8959" y="24617"/>
                  </a:lnTo>
                  <a:lnTo>
                    <a:pt x="8908" y="24643"/>
                  </a:lnTo>
                  <a:lnTo>
                    <a:pt x="8753" y="24694"/>
                  </a:lnTo>
                  <a:lnTo>
                    <a:pt x="8599" y="24771"/>
                  </a:lnTo>
                  <a:lnTo>
                    <a:pt x="8522" y="24797"/>
                  </a:lnTo>
                  <a:lnTo>
                    <a:pt x="8317" y="24874"/>
                  </a:lnTo>
                  <a:lnTo>
                    <a:pt x="8137" y="24874"/>
                  </a:lnTo>
                  <a:lnTo>
                    <a:pt x="8112" y="24848"/>
                  </a:lnTo>
                  <a:lnTo>
                    <a:pt x="8009" y="24797"/>
                  </a:lnTo>
                  <a:lnTo>
                    <a:pt x="7881" y="24745"/>
                  </a:lnTo>
                  <a:lnTo>
                    <a:pt x="7752" y="24694"/>
                  </a:lnTo>
                  <a:lnTo>
                    <a:pt x="7650" y="24668"/>
                  </a:lnTo>
                  <a:lnTo>
                    <a:pt x="7598" y="24668"/>
                  </a:lnTo>
                  <a:lnTo>
                    <a:pt x="7547" y="24694"/>
                  </a:lnTo>
                  <a:lnTo>
                    <a:pt x="7521" y="24745"/>
                  </a:lnTo>
                  <a:lnTo>
                    <a:pt x="7521" y="24797"/>
                  </a:lnTo>
                  <a:lnTo>
                    <a:pt x="7547" y="24822"/>
                  </a:lnTo>
                  <a:lnTo>
                    <a:pt x="7598" y="24874"/>
                  </a:lnTo>
                  <a:lnTo>
                    <a:pt x="7573" y="24899"/>
                  </a:lnTo>
                  <a:lnTo>
                    <a:pt x="7444" y="24951"/>
                  </a:lnTo>
                  <a:lnTo>
                    <a:pt x="7290" y="25028"/>
                  </a:lnTo>
                  <a:lnTo>
                    <a:pt x="7213" y="25079"/>
                  </a:lnTo>
                  <a:lnTo>
                    <a:pt x="7136" y="25130"/>
                  </a:lnTo>
                  <a:lnTo>
                    <a:pt x="7188" y="25028"/>
                  </a:lnTo>
                  <a:lnTo>
                    <a:pt x="7213" y="24899"/>
                  </a:lnTo>
                  <a:lnTo>
                    <a:pt x="7213" y="24848"/>
                  </a:lnTo>
                  <a:lnTo>
                    <a:pt x="7213" y="24822"/>
                  </a:lnTo>
                  <a:lnTo>
                    <a:pt x="7162" y="24771"/>
                  </a:lnTo>
                  <a:lnTo>
                    <a:pt x="6957" y="24771"/>
                  </a:lnTo>
                  <a:lnTo>
                    <a:pt x="6880" y="24797"/>
                  </a:lnTo>
                  <a:lnTo>
                    <a:pt x="6854" y="24822"/>
                  </a:lnTo>
                  <a:lnTo>
                    <a:pt x="6828" y="24822"/>
                  </a:lnTo>
                  <a:lnTo>
                    <a:pt x="6803" y="24797"/>
                  </a:lnTo>
                  <a:lnTo>
                    <a:pt x="6777" y="24771"/>
                  </a:lnTo>
                  <a:lnTo>
                    <a:pt x="6751" y="24668"/>
                  </a:lnTo>
                  <a:lnTo>
                    <a:pt x="6674" y="24591"/>
                  </a:lnTo>
                  <a:lnTo>
                    <a:pt x="6649" y="24566"/>
                  </a:lnTo>
                  <a:lnTo>
                    <a:pt x="6649" y="24463"/>
                  </a:lnTo>
                  <a:lnTo>
                    <a:pt x="6597" y="24412"/>
                  </a:lnTo>
                  <a:lnTo>
                    <a:pt x="6546" y="24360"/>
                  </a:lnTo>
                  <a:lnTo>
                    <a:pt x="6495" y="24335"/>
                  </a:lnTo>
                  <a:lnTo>
                    <a:pt x="6366" y="24309"/>
                  </a:lnTo>
                  <a:lnTo>
                    <a:pt x="6110" y="24309"/>
                  </a:lnTo>
                  <a:lnTo>
                    <a:pt x="5956" y="24335"/>
                  </a:lnTo>
                  <a:lnTo>
                    <a:pt x="5879" y="24360"/>
                  </a:lnTo>
                  <a:lnTo>
                    <a:pt x="5802" y="24386"/>
                  </a:lnTo>
                  <a:lnTo>
                    <a:pt x="5750" y="24437"/>
                  </a:lnTo>
                  <a:lnTo>
                    <a:pt x="5725" y="24489"/>
                  </a:lnTo>
                  <a:lnTo>
                    <a:pt x="5750" y="24566"/>
                  </a:lnTo>
                  <a:lnTo>
                    <a:pt x="5750" y="24643"/>
                  </a:lnTo>
                  <a:lnTo>
                    <a:pt x="5699" y="24745"/>
                  </a:lnTo>
                  <a:lnTo>
                    <a:pt x="5699" y="24771"/>
                  </a:lnTo>
                  <a:lnTo>
                    <a:pt x="5673" y="24745"/>
                  </a:lnTo>
                  <a:lnTo>
                    <a:pt x="5648" y="24771"/>
                  </a:lnTo>
                  <a:lnTo>
                    <a:pt x="5519" y="24771"/>
                  </a:lnTo>
                  <a:lnTo>
                    <a:pt x="5442" y="24822"/>
                  </a:lnTo>
                  <a:lnTo>
                    <a:pt x="5416" y="24874"/>
                  </a:lnTo>
                  <a:lnTo>
                    <a:pt x="5416" y="24951"/>
                  </a:lnTo>
                  <a:lnTo>
                    <a:pt x="5468" y="25028"/>
                  </a:lnTo>
                  <a:lnTo>
                    <a:pt x="5493" y="25079"/>
                  </a:lnTo>
                  <a:lnTo>
                    <a:pt x="5571" y="25105"/>
                  </a:lnTo>
                  <a:lnTo>
                    <a:pt x="5596" y="25105"/>
                  </a:lnTo>
                  <a:lnTo>
                    <a:pt x="5596" y="25130"/>
                  </a:lnTo>
                  <a:lnTo>
                    <a:pt x="5648" y="25207"/>
                  </a:lnTo>
                  <a:lnTo>
                    <a:pt x="5699" y="25233"/>
                  </a:lnTo>
                  <a:lnTo>
                    <a:pt x="5750" y="25259"/>
                  </a:lnTo>
                  <a:lnTo>
                    <a:pt x="5827" y="25233"/>
                  </a:lnTo>
                  <a:lnTo>
                    <a:pt x="5853" y="25284"/>
                  </a:lnTo>
                  <a:lnTo>
                    <a:pt x="5879" y="25336"/>
                  </a:lnTo>
                  <a:lnTo>
                    <a:pt x="5904" y="25413"/>
                  </a:lnTo>
                  <a:lnTo>
                    <a:pt x="5981" y="25490"/>
                  </a:lnTo>
                  <a:lnTo>
                    <a:pt x="6033" y="25541"/>
                  </a:lnTo>
                  <a:lnTo>
                    <a:pt x="6238" y="25669"/>
                  </a:lnTo>
                  <a:lnTo>
                    <a:pt x="6315" y="25721"/>
                  </a:lnTo>
                  <a:lnTo>
                    <a:pt x="6315" y="25798"/>
                  </a:lnTo>
                  <a:lnTo>
                    <a:pt x="6315" y="25875"/>
                  </a:lnTo>
                  <a:lnTo>
                    <a:pt x="6315" y="25952"/>
                  </a:lnTo>
                  <a:lnTo>
                    <a:pt x="6315" y="26003"/>
                  </a:lnTo>
                  <a:lnTo>
                    <a:pt x="6289" y="26054"/>
                  </a:lnTo>
                  <a:lnTo>
                    <a:pt x="6238" y="26106"/>
                  </a:lnTo>
                  <a:lnTo>
                    <a:pt x="6110" y="26183"/>
                  </a:lnTo>
                  <a:lnTo>
                    <a:pt x="6007" y="26311"/>
                  </a:lnTo>
                  <a:lnTo>
                    <a:pt x="5981" y="26337"/>
                  </a:lnTo>
                  <a:lnTo>
                    <a:pt x="5930" y="26388"/>
                  </a:lnTo>
                  <a:lnTo>
                    <a:pt x="5776" y="26388"/>
                  </a:lnTo>
                  <a:lnTo>
                    <a:pt x="5750" y="26414"/>
                  </a:lnTo>
                  <a:lnTo>
                    <a:pt x="5750" y="26440"/>
                  </a:lnTo>
                  <a:lnTo>
                    <a:pt x="5571" y="26568"/>
                  </a:lnTo>
                  <a:lnTo>
                    <a:pt x="5442" y="26722"/>
                  </a:lnTo>
                  <a:lnTo>
                    <a:pt x="5391" y="26799"/>
                  </a:lnTo>
                  <a:lnTo>
                    <a:pt x="5314" y="26902"/>
                  </a:lnTo>
                  <a:lnTo>
                    <a:pt x="5262" y="27056"/>
                  </a:lnTo>
                  <a:lnTo>
                    <a:pt x="5262" y="27133"/>
                  </a:lnTo>
                  <a:lnTo>
                    <a:pt x="5314" y="27210"/>
                  </a:lnTo>
                  <a:lnTo>
                    <a:pt x="5391" y="27235"/>
                  </a:lnTo>
                  <a:lnTo>
                    <a:pt x="5442" y="27210"/>
                  </a:lnTo>
                  <a:lnTo>
                    <a:pt x="5468" y="27184"/>
                  </a:lnTo>
                  <a:lnTo>
                    <a:pt x="5493" y="27158"/>
                  </a:lnTo>
                  <a:lnTo>
                    <a:pt x="5596" y="27158"/>
                  </a:lnTo>
                  <a:lnTo>
                    <a:pt x="5648" y="27133"/>
                  </a:lnTo>
                  <a:lnTo>
                    <a:pt x="5699" y="27107"/>
                  </a:lnTo>
                  <a:lnTo>
                    <a:pt x="5776" y="27081"/>
                  </a:lnTo>
                  <a:lnTo>
                    <a:pt x="5827" y="27158"/>
                  </a:lnTo>
                  <a:lnTo>
                    <a:pt x="5879" y="27210"/>
                  </a:lnTo>
                  <a:lnTo>
                    <a:pt x="5930" y="27235"/>
                  </a:lnTo>
                  <a:lnTo>
                    <a:pt x="5981" y="27210"/>
                  </a:lnTo>
                  <a:lnTo>
                    <a:pt x="6007" y="27210"/>
                  </a:lnTo>
                  <a:lnTo>
                    <a:pt x="6058" y="27158"/>
                  </a:lnTo>
                  <a:lnTo>
                    <a:pt x="6084" y="27133"/>
                  </a:lnTo>
                  <a:lnTo>
                    <a:pt x="6110" y="27056"/>
                  </a:lnTo>
                  <a:lnTo>
                    <a:pt x="6110" y="26979"/>
                  </a:lnTo>
                  <a:lnTo>
                    <a:pt x="6110" y="26953"/>
                  </a:lnTo>
                  <a:lnTo>
                    <a:pt x="6135" y="26927"/>
                  </a:lnTo>
                  <a:lnTo>
                    <a:pt x="6135" y="26902"/>
                  </a:lnTo>
                  <a:lnTo>
                    <a:pt x="6161" y="26876"/>
                  </a:lnTo>
                  <a:lnTo>
                    <a:pt x="6238" y="26825"/>
                  </a:lnTo>
                  <a:lnTo>
                    <a:pt x="6315" y="26773"/>
                  </a:lnTo>
                  <a:lnTo>
                    <a:pt x="6392" y="26773"/>
                  </a:lnTo>
                  <a:lnTo>
                    <a:pt x="6495" y="26722"/>
                  </a:lnTo>
                  <a:lnTo>
                    <a:pt x="6597" y="26696"/>
                  </a:lnTo>
                  <a:lnTo>
                    <a:pt x="6700" y="26671"/>
                  </a:lnTo>
                  <a:lnTo>
                    <a:pt x="6803" y="26696"/>
                  </a:lnTo>
                  <a:lnTo>
                    <a:pt x="6828" y="26696"/>
                  </a:lnTo>
                  <a:lnTo>
                    <a:pt x="6854" y="26825"/>
                  </a:lnTo>
                  <a:lnTo>
                    <a:pt x="6880" y="26850"/>
                  </a:lnTo>
                  <a:lnTo>
                    <a:pt x="6905" y="26902"/>
                  </a:lnTo>
                  <a:lnTo>
                    <a:pt x="6880" y="26902"/>
                  </a:lnTo>
                  <a:lnTo>
                    <a:pt x="6828" y="26979"/>
                  </a:lnTo>
                  <a:lnTo>
                    <a:pt x="6828" y="27056"/>
                  </a:lnTo>
                  <a:lnTo>
                    <a:pt x="6854" y="27107"/>
                  </a:lnTo>
                  <a:lnTo>
                    <a:pt x="6880" y="27158"/>
                  </a:lnTo>
                  <a:lnTo>
                    <a:pt x="6931" y="27235"/>
                  </a:lnTo>
                  <a:lnTo>
                    <a:pt x="7034" y="27389"/>
                  </a:lnTo>
                  <a:lnTo>
                    <a:pt x="7085" y="27441"/>
                  </a:lnTo>
                  <a:lnTo>
                    <a:pt x="7008" y="27543"/>
                  </a:lnTo>
                  <a:lnTo>
                    <a:pt x="6931" y="27646"/>
                  </a:lnTo>
                  <a:lnTo>
                    <a:pt x="6905" y="27749"/>
                  </a:lnTo>
                  <a:lnTo>
                    <a:pt x="6905" y="27851"/>
                  </a:lnTo>
                  <a:lnTo>
                    <a:pt x="6905" y="27928"/>
                  </a:lnTo>
                  <a:lnTo>
                    <a:pt x="6931" y="28005"/>
                  </a:lnTo>
                  <a:lnTo>
                    <a:pt x="6931" y="28031"/>
                  </a:lnTo>
                  <a:lnTo>
                    <a:pt x="7008" y="28134"/>
                  </a:lnTo>
                  <a:lnTo>
                    <a:pt x="7059" y="28211"/>
                  </a:lnTo>
                  <a:lnTo>
                    <a:pt x="7059" y="28262"/>
                  </a:lnTo>
                  <a:lnTo>
                    <a:pt x="7059" y="28390"/>
                  </a:lnTo>
                  <a:lnTo>
                    <a:pt x="7008" y="28519"/>
                  </a:lnTo>
                  <a:lnTo>
                    <a:pt x="7008" y="28596"/>
                  </a:lnTo>
                  <a:lnTo>
                    <a:pt x="6982" y="28673"/>
                  </a:lnTo>
                  <a:lnTo>
                    <a:pt x="6982" y="28750"/>
                  </a:lnTo>
                  <a:lnTo>
                    <a:pt x="6982" y="28775"/>
                  </a:lnTo>
                  <a:lnTo>
                    <a:pt x="6905" y="28929"/>
                  </a:lnTo>
                  <a:lnTo>
                    <a:pt x="6828" y="29083"/>
                  </a:lnTo>
                  <a:lnTo>
                    <a:pt x="6726" y="29237"/>
                  </a:lnTo>
                  <a:lnTo>
                    <a:pt x="6649" y="29314"/>
                  </a:lnTo>
                  <a:lnTo>
                    <a:pt x="6546" y="29391"/>
                  </a:lnTo>
                  <a:lnTo>
                    <a:pt x="6418" y="29468"/>
                  </a:lnTo>
                  <a:lnTo>
                    <a:pt x="6366" y="29468"/>
                  </a:lnTo>
                  <a:lnTo>
                    <a:pt x="6289" y="29494"/>
                  </a:lnTo>
                  <a:lnTo>
                    <a:pt x="6238" y="29545"/>
                  </a:lnTo>
                  <a:lnTo>
                    <a:pt x="6161" y="29622"/>
                  </a:lnTo>
                  <a:lnTo>
                    <a:pt x="6084" y="29674"/>
                  </a:lnTo>
                  <a:lnTo>
                    <a:pt x="6007" y="29725"/>
                  </a:lnTo>
                  <a:lnTo>
                    <a:pt x="5930" y="29802"/>
                  </a:lnTo>
                  <a:lnTo>
                    <a:pt x="5673" y="29802"/>
                  </a:lnTo>
                  <a:lnTo>
                    <a:pt x="5571" y="29828"/>
                  </a:lnTo>
                  <a:lnTo>
                    <a:pt x="5545" y="29854"/>
                  </a:lnTo>
                  <a:lnTo>
                    <a:pt x="5468" y="29879"/>
                  </a:lnTo>
                  <a:lnTo>
                    <a:pt x="5442" y="29931"/>
                  </a:lnTo>
                  <a:lnTo>
                    <a:pt x="5416" y="29905"/>
                  </a:lnTo>
                  <a:lnTo>
                    <a:pt x="5365" y="29931"/>
                  </a:lnTo>
                  <a:lnTo>
                    <a:pt x="5339" y="29956"/>
                  </a:lnTo>
                  <a:lnTo>
                    <a:pt x="5288" y="30033"/>
                  </a:lnTo>
                  <a:lnTo>
                    <a:pt x="5237" y="30110"/>
                  </a:lnTo>
                  <a:lnTo>
                    <a:pt x="5185" y="30136"/>
                  </a:lnTo>
                  <a:lnTo>
                    <a:pt x="5134" y="30162"/>
                  </a:lnTo>
                  <a:lnTo>
                    <a:pt x="5083" y="30213"/>
                  </a:lnTo>
                  <a:lnTo>
                    <a:pt x="5057" y="30264"/>
                  </a:lnTo>
                  <a:lnTo>
                    <a:pt x="4929" y="30264"/>
                  </a:lnTo>
                  <a:lnTo>
                    <a:pt x="4877" y="30316"/>
                  </a:lnTo>
                  <a:lnTo>
                    <a:pt x="4852" y="30341"/>
                  </a:lnTo>
                  <a:lnTo>
                    <a:pt x="4800" y="30316"/>
                  </a:lnTo>
                  <a:lnTo>
                    <a:pt x="4723" y="30290"/>
                  </a:lnTo>
                  <a:lnTo>
                    <a:pt x="4646" y="30264"/>
                  </a:lnTo>
                  <a:lnTo>
                    <a:pt x="4544" y="30264"/>
                  </a:lnTo>
                  <a:lnTo>
                    <a:pt x="4467" y="30316"/>
                  </a:lnTo>
                  <a:lnTo>
                    <a:pt x="4441" y="30341"/>
                  </a:lnTo>
                  <a:lnTo>
                    <a:pt x="4441" y="30367"/>
                  </a:lnTo>
                  <a:lnTo>
                    <a:pt x="4415" y="30444"/>
                  </a:lnTo>
                  <a:lnTo>
                    <a:pt x="4390" y="30521"/>
                  </a:lnTo>
                  <a:lnTo>
                    <a:pt x="4390" y="30547"/>
                  </a:lnTo>
                  <a:lnTo>
                    <a:pt x="4261" y="30572"/>
                  </a:lnTo>
                  <a:lnTo>
                    <a:pt x="4184" y="30624"/>
                  </a:lnTo>
                  <a:lnTo>
                    <a:pt x="4159" y="30624"/>
                  </a:lnTo>
                  <a:lnTo>
                    <a:pt x="4133" y="30649"/>
                  </a:lnTo>
                  <a:lnTo>
                    <a:pt x="4107" y="30675"/>
                  </a:lnTo>
                  <a:lnTo>
                    <a:pt x="4005" y="30726"/>
                  </a:lnTo>
                  <a:lnTo>
                    <a:pt x="3876" y="30752"/>
                  </a:lnTo>
                  <a:lnTo>
                    <a:pt x="3876" y="30778"/>
                  </a:lnTo>
                  <a:lnTo>
                    <a:pt x="3851" y="30803"/>
                  </a:lnTo>
                  <a:lnTo>
                    <a:pt x="3825" y="30829"/>
                  </a:lnTo>
                  <a:lnTo>
                    <a:pt x="3825" y="30880"/>
                  </a:lnTo>
                  <a:lnTo>
                    <a:pt x="3774" y="30906"/>
                  </a:lnTo>
                  <a:lnTo>
                    <a:pt x="3748" y="30932"/>
                  </a:lnTo>
                  <a:lnTo>
                    <a:pt x="3722" y="31009"/>
                  </a:lnTo>
                  <a:lnTo>
                    <a:pt x="3722" y="31086"/>
                  </a:lnTo>
                  <a:lnTo>
                    <a:pt x="3748" y="31137"/>
                  </a:lnTo>
                  <a:lnTo>
                    <a:pt x="3774" y="31137"/>
                  </a:lnTo>
                  <a:lnTo>
                    <a:pt x="3851" y="31163"/>
                  </a:lnTo>
                  <a:lnTo>
                    <a:pt x="3902" y="31137"/>
                  </a:lnTo>
                  <a:lnTo>
                    <a:pt x="3979" y="31111"/>
                  </a:lnTo>
                  <a:lnTo>
                    <a:pt x="4056" y="31060"/>
                  </a:lnTo>
                  <a:lnTo>
                    <a:pt x="4133" y="31060"/>
                  </a:lnTo>
                  <a:lnTo>
                    <a:pt x="4184" y="31086"/>
                  </a:lnTo>
                  <a:lnTo>
                    <a:pt x="4210" y="31111"/>
                  </a:lnTo>
                  <a:lnTo>
                    <a:pt x="4287" y="31137"/>
                  </a:lnTo>
                  <a:lnTo>
                    <a:pt x="4313" y="31137"/>
                  </a:lnTo>
                  <a:lnTo>
                    <a:pt x="4338" y="31163"/>
                  </a:lnTo>
                  <a:lnTo>
                    <a:pt x="4338" y="31214"/>
                  </a:lnTo>
                  <a:lnTo>
                    <a:pt x="4338" y="31265"/>
                  </a:lnTo>
                  <a:lnTo>
                    <a:pt x="4364" y="31317"/>
                  </a:lnTo>
                  <a:lnTo>
                    <a:pt x="4338" y="31342"/>
                  </a:lnTo>
                  <a:lnTo>
                    <a:pt x="4287" y="31342"/>
                  </a:lnTo>
                  <a:lnTo>
                    <a:pt x="4210" y="31368"/>
                  </a:lnTo>
                  <a:lnTo>
                    <a:pt x="4210" y="31394"/>
                  </a:lnTo>
                  <a:lnTo>
                    <a:pt x="4133" y="31471"/>
                  </a:lnTo>
                  <a:lnTo>
                    <a:pt x="4082" y="31471"/>
                  </a:lnTo>
                  <a:lnTo>
                    <a:pt x="4005" y="31445"/>
                  </a:lnTo>
                  <a:lnTo>
                    <a:pt x="3953" y="31445"/>
                  </a:lnTo>
                  <a:lnTo>
                    <a:pt x="3876" y="31471"/>
                  </a:lnTo>
                  <a:lnTo>
                    <a:pt x="3825" y="31496"/>
                  </a:lnTo>
                  <a:lnTo>
                    <a:pt x="3799" y="31548"/>
                  </a:lnTo>
                  <a:lnTo>
                    <a:pt x="3825" y="31599"/>
                  </a:lnTo>
                  <a:lnTo>
                    <a:pt x="3851" y="31625"/>
                  </a:lnTo>
                  <a:lnTo>
                    <a:pt x="3902" y="31676"/>
                  </a:lnTo>
                  <a:lnTo>
                    <a:pt x="3979" y="31676"/>
                  </a:lnTo>
                  <a:lnTo>
                    <a:pt x="4082" y="31702"/>
                  </a:lnTo>
                  <a:lnTo>
                    <a:pt x="4133" y="31727"/>
                  </a:lnTo>
                  <a:lnTo>
                    <a:pt x="4159" y="31779"/>
                  </a:lnTo>
                  <a:lnTo>
                    <a:pt x="4184" y="31830"/>
                  </a:lnTo>
                  <a:lnTo>
                    <a:pt x="4261" y="31856"/>
                  </a:lnTo>
                  <a:lnTo>
                    <a:pt x="4313" y="31830"/>
                  </a:lnTo>
                  <a:lnTo>
                    <a:pt x="4338" y="31881"/>
                  </a:lnTo>
                  <a:lnTo>
                    <a:pt x="4364" y="31907"/>
                  </a:lnTo>
                  <a:lnTo>
                    <a:pt x="4390" y="31907"/>
                  </a:lnTo>
                  <a:lnTo>
                    <a:pt x="4467" y="31958"/>
                  </a:lnTo>
                  <a:lnTo>
                    <a:pt x="4492" y="32035"/>
                  </a:lnTo>
                  <a:lnTo>
                    <a:pt x="4492" y="32087"/>
                  </a:lnTo>
                  <a:lnTo>
                    <a:pt x="4544" y="32138"/>
                  </a:lnTo>
                  <a:lnTo>
                    <a:pt x="4595" y="32138"/>
                  </a:lnTo>
                  <a:lnTo>
                    <a:pt x="4621" y="32164"/>
                  </a:lnTo>
                  <a:lnTo>
                    <a:pt x="4723" y="32189"/>
                  </a:lnTo>
                  <a:lnTo>
                    <a:pt x="4775" y="32215"/>
                  </a:lnTo>
                  <a:lnTo>
                    <a:pt x="4929" y="32215"/>
                  </a:lnTo>
                  <a:lnTo>
                    <a:pt x="5006" y="32164"/>
                  </a:lnTo>
                  <a:lnTo>
                    <a:pt x="5031" y="32138"/>
                  </a:lnTo>
                  <a:lnTo>
                    <a:pt x="5083" y="32035"/>
                  </a:lnTo>
                  <a:lnTo>
                    <a:pt x="5160" y="32035"/>
                  </a:lnTo>
                  <a:lnTo>
                    <a:pt x="5237" y="32061"/>
                  </a:lnTo>
                  <a:lnTo>
                    <a:pt x="5288" y="32061"/>
                  </a:lnTo>
                  <a:lnTo>
                    <a:pt x="5339" y="32010"/>
                  </a:lnTo>
                  <a:lnTo>
                    <a:pt x="5365" y="31984"/>
                  </a:lnTo>
                  <a:lnTo>
                    <a:pt x="5391" y="31984"/>
                  </a:lnTo>
                  <a:lnTo>
                    <a:pt x="5442" y="31958"/>
                  </a:lnTo>
                  <a:lnTo>
                    <a:pt x="5468" y="31958"/>
                  </a:lnTo>
                  <a:lnTo>
                    <a:pt x="5519" y="31933"/>
                  </a:lnTo>
                  <a:lnTo>
                    <a:pt x="5545" y="31881"/>
                  </a:lnTo>
                  <a:lnTo>
                    <a:pt x="5571" y="31804"/>
                  </a:lnTo>
                  <a:lnTo>
                    <a:pt x="5571" y="31779"/>
                  </a:lnTo>
                  <a:lnTo>
                    <a:pt x="5596" y="31702"/>
                  </a:lnTo>
                  <a:lnTo>
                    <a:pt x="5622" y="31650"/>
                  </a:lnTo>
                  <a:lnTo>
                    <a:pt x="5673" y="31625"/>
                  </a:lnTo>
                  <a:lnTo>
                    <a:pt x="5725" y="31625"/>
                  </a:lnTo>
                  <a:lnTo>
                    <a:pt x="5776" y="31650"/>
                  </a:lnTo>
                  <a:lnTo>
                    <a:pt x="5853" y="31625"/>
                  </a:lnTo>
                  <a:lnTo>
                    <a:pt x="5879" y="31599"/>
                  </a:lnTo>
                  <a:lnTo>
                    <a:pt x="5904" y="31599"/>
                  </a:lnTo>
                  <a:lnTo>
                    <a:pt x="6033" y="31625"/>
                  </a:lnTo>
                  <a:lnTo>
                    <a:pt x="6058" y="31650"/>
                  </a:lnTo>
                  <a:lnTo>
                    <a:pt x="6187" y="31650"/>
                  </a:lnTo>
                  <a:lnTo>
                    <a:pt x="6212" y="31599"/>
                  </a:lnTo>
                  <a:lnTo>
                    <a:pt x="6212" y="31625"/>
                  </a:lnTo>
                  <a:lnTo>
                    <a:pt x="6238" y="31702"/>
                  </a:lnTo>
                  <a:lnTo>
                    <a:pt x="6315" y="31779"/>
                  </a:lnTo>
                  <a:lnTo>
                    <a:pt x="6341" y="31830"/>
                  </a:lnTo>
                  <a:lnTo>
                    <a:pt x="6366" y="31856"/>
                  </a:lnTo>
                  <a:lnTo>
                    <a:pt x="6469" y="31907"/>
                  </a:lnTo>
                  <a:lnTo>
                    <a:pt x="6546" y="31933"/>
                  </a:lnTo>
                  <a:lnTo>
                    <a:pt x="6572" y="31933"/>
                  </a:lnTo>
                  <a:lnTo>
                    <a:pt x="6546" y="31958"/>
                  </a:lnTo>
                  <a:lnTo>
                    <a:pt x="6495" y="31984"/>
                  </a:lnTo>
                  <a:lnTo>
                    <a:pt x="6469" y="32010"/>
                  </a:lnTo>
                  <a:lnTo>
                    <a:pt x="6418" y="32061"/>
                  </a:lnTo>
                  <a:lnTo>
                    <a:pt x="6418" y="32112"/>
                  </a:lnTo>
                  <a:lnTo>
                    <a:pt x="6443" y="32164"/>
                  </a:lnTo>
                  <a:lnTo>
                    <a:pt x="6443" y="32189"/>
                  </a:lnTo>
                  <a:lnTo>
                    <a:pt x="6443" y="32215"/>
                  </a:lnTo>
                  <a:lnTo>
                    <a:pt x="6418" y="32292"/>
                  </a:lnTo>
                  <a:lnTo>
                    <a:pt x="6443" y="32318"/>
                  </a:lnTo>
                  <a:lnTo>
                    <a:pt x="6469" y="32369"/>
                  </a:lnTo>
                  <a:lnTo>
                    <a:pt x="6546" y="32395"/>
                  </a:lnTo>
                  <a:lnTo>
                    <a:pt x="6597" y="32420"/>
                  </a:lnTo>
                  <a:lnTo>
                    <a:pt x="6623" y="32446"/>
                  </a:lnTo>
                  <a:lnTo>
                    <a:pt x="6649" y="32446"/>
                  </a:lnTo>
                  <a:lnTo>
                    <a:pt x="6726" y="32472"/>
                  </a:lnTo>
                  <a:lnTo>
                    <a:pt x="6777" y="32472"/>
                  </a:lnTo>
                  <a:lnTo>
                    <a:pt x="6803" y="32446"/>
                  </a:lnTo>
                  <a:lnTo>
                    <a:pt x="6931" y="32446"/>
                  </a:lnTo>
                  <a:lnTo>
                    <a:pt x="6957" y="32420"/>
                  </a:lnTo>
                  <a:lnTo>
                    <a:pt x="6982" y="32369"/>
                  </a:lnTo>
                  <a:lnTo>
                    <a:pt x="7342" y="32369"/>
                  </a:lnTo>
                  <a:lnTo>
                    <a:pt x="7393" y="32343"/>
                  </a:lnTo>
                  <a:lnTo>
                    <a:pt x="7419" y="32292"/>
                  </a:lnTo>
                  <a:lnTo>
                    <a:pt x="7393" y="32241"/>
                  </a:lnTo>
                  <a:lnTo>
                    <a:pt x="7367" y="32189"/>
                  </a:lnTo>
                  <a:lnTo>
                    <a:pt x="7393" y="32164"/>
                  </a:lnTo>
                  <a:lnTo>
                    <a:pt x="7470" y="32138"/>
                  </a:lnTo>
                  <a:lnTo>
                    <a:pt x="7650" y="32138"/>
                  </a:lnTo>
                  <a:lnTo>
                    <a:pt x="7727" y="32241"/>
                  </a:lnTo>
                  <a:lnTo>
                    <a:pt x="7804" y="32343"/>
                  </a:lnTo>
                  <a:lnTo>
                    <a:pt x="7855" y="32472"/>
                  </a:lnTo>
                  <a:lnTo>
                    <a:pt x="7881" y="32574"/>
                  </a:lnTo>
                  <a:lnTo>
                    <a:pt x="7932" y="32626"/>
                  </a:lnTo>
                  <a:lnTo>
                    <a:pt x="7983" y="32677"/>
                  </a:lnTo>
                  <a:lnTo>
                    <a:pt x="8009" y="32703"/>
                  </a:lnTo>
                  <a:lnTo>
                    <a:pt x="8060" y="32728"/>
                  </a:lnTo>
                  <a:lnTo>
                    <a:pt x="8137" y="32703"/>
                  </a:lnTo>
                  <a:lnTo>
                    <a:pt x="8163" y="32703"/>
                  </a:lnTo>
                  <a:lnTo>
                    <a:pt x="8189" y="32754"/>
                  </a:lnTo>
                  <a:lnTo>
                    <a:pt x="8240" y="32805"/>
                  </a:lnTo>
                  <a:lnTo>
                    <a:pt x="8317" y="32882"/>
                  </a:lnTo>
                  <a:lnTo>
                    <a:pt x="8368" y="32959"/>
                  </a:lnTo>
                  <a:lnTo>
                    <a:pt x="8420" y="33011"/>
                  </a:lnTo>
                  <a:lnTo>
                    <a:pt x="8497" y="33036"/>
                  </a:lnTo>
                  <a:lnTo>
                    <a:pt x="8574" y="33036"/>
                  </a:lnTo>
                  <a:lnTo>
                    <a:pt x="8728" y="33062"/>
                  </a:lnTo>
                  <a:lnTo>
                    <a:pt x="8830" y="33088"/>
                  </a:lnTo>
                  <a:lnTo>
                    <a:pt x="8959" y="33113"/>
                  </a:lnTo>
                  <a:lnTo>
                    <a:pt x="9139" y="33088"/>
                  </a:lnTo>
                  <a:lnTo>
                    <a:pt x="9190" y="33062"/>
                  </a:lnTo>
                  <a:lnTo>
                    <a:pt x="9267" y="33036"/>
                  </a:lnTo>
                  <a:lnTo>
                    <a:pt x="9293" y="33036"/>
                  </a:lnTo>
                  <a:lnTo>
                    <a:pt x="9344" y="33011"/>
                  </a:lnTo>
                  <a:lnTo>
                    <a:pt x="9395" y="33036"/>
                  </a:lnTo>
                  <a:lnTo>
                    <a:pt x="9421" y="33011"/>
                  </a:lnTo>
                  <a:lnTo>
                    <a:pt x="9472" y="33011"/>
                  </a:lnTo>
                  <a:lnTo>
                    <a:pt x="9498" y="32959"/>
                  </a:lnTo>
                  <a:lnTo>
                    <a:pt x="9524" y="32908"/>
                  </a:lnTo>
                  <a:lnTo>
                    <a:pt x="9524" y="32805"/>
                  </a:lnTo>
                  <a:lnTo>
                    <a:pt x="9549" y="32780"/>
                  </a:lnTo>
                  <a:lnTo>
                    <a:pt x="9575" y="32703"/>
                  </a:lnTo>
                  <a:lnTo>
                    <a:pt x="9601" y="32651"/>
                  </a:lnTo>
                  <a:lnTo>
                    <a:pt x="9652" y="32626"/>
                  </a:lnTo>
                  <a:lnTo>
                    <a:pt x="9806" y="32549"/>
                  </a:lnTo>
                  <a:lnTo>
                    <a:pt x="9934" y="32446"/>
                  </a:lnTo>
                  <a:lnTo>
                    <a:pt x="9986" y="32446"/>
                  </a:lnTo>
                  <a:lnTo>
                    <a:pt x="10088" y="32472"/>
                  </a:lnTo>
                  <a:lnTo>
                    <a:pt x="10191" y="32446"/>
                  </a:lnTo>
                  <a:lnTo>
                    <a:pt x="10345" y="32369"/>
                  </a:lnTo>
                  <a:lnTo>
                    <a:pt x="10550" y="32292"/>
                  </a:lnTo>
                  <a:lnTo>
                    <a:pt x="10730" y="32189"/>
                  </a:lnTo>
                  <a:lnTo>
                    <a:pt x="10653" y="32318"/>
                  </a:lnTo>
                  <a:lnTo>
                    <a:pt x="10627" y="32395"/>
                  </a:lnTo>
                  <a:lnTo>
                    <a:pt x="10602" y="32472"/>
                  </a:lnTo>
                  <a:lnTo>
                    <a:pt x="10576" y="32472"/>
                  </a:lnTo>
                  <a:lnTo>
                    <a:pt x="10550" y="32523"/>
                  </a:lnTo>
                  <a:lnTo>
                    <a:pt x="10448" y="32523"/>
                  </a:lnTo>
                  <a:lnTo>
                    <a:pt x="10396" y="32549"/>
                  </a:lnTo>
                  <a:lnTo>
                    <a:pt x="10319" y="32600"/>
                  </a:lnTo>
                  <a:lnTo>
                    <a:pt x="10191" y="32728"/>
                  </a:lnTo>
                  <a:lnTo>
                    <a:pt x="10114" y="32882"/>
                  </a:lnTo>
                  <a:lnTo>
                    <a:pt x="10088" y="32908"/>
                  </a:lnTo>
                  <a:lnTo>
                    <a:pt x="10063" y="32934"/>
                  </a:lnTo>
                  <a:lnTo>
                    <a:pt x="9934" y="32934"/>
                  </a:lnTo>
                  <a:lnTo>
                    <a:pt x="9909" y="32959"/>
                  </a:lnTo>
                  <a:lnTo>
                    <a:pt x="9883" y="33011"/>
                  </a:lnTo>
                  <a:lnTo>
                    <a:pt x="9909" y="33062"/>
                  </a:lnTo>
                  <a:lnTo>
                    <a:pt x="9883" y="33088"/>
                  </a:lnTo>
                  <a:lnTo>
                    <a:pt x="9832" y="33113"/>
                  </a:lnTo>
                  <a:lnTo>
                    <a:pt x="9832" y="33165"/>
                  </a:lnTo>
                  <a:lnTo>
                    <a:pt x="9857" y="33190"/>
                  </a:lnTo>
                  <a:lnTo>
                    <a:pt x="9857" y="33216"/>
                  </a:lnTo>
                  <a:lnTo>
                    <a:pt x="9832" y="33190"/>
                  </a:lnTo>
                  <a:lnTo>
                    <a:pt x="9806" y="33216"/>
                  </a:lnTo>
                  <a:lnTo>
                    <a:pt x="9780" y="33216"/>
                  </a:lnTo>
                  <a:lnTo>
                    <a:pt x="9755" y="33319"/>
                  </a:lnTo>
                  <a:lnTo>
                    <a:pt x="9780" y="33345"/>
                  </a:lnTo>
                  <a:lnTo>
                    <a:pt x="9780" y="33422"/>
                  </a:lnTo>
                  <a:lnTo>
                    <a:pt x="9780" y="33524"/>
                  </a:lnTo>
                  <a:lnTo>
                    <a:pt x="9806" y="33601"/>
                  </a:lnTo>
                  <a:lnTo>
                    <a:pt x="9832" y="33653"/>
                  </a:lnTo>
                  <a:lnTo>
                    <a:pt x="9806" y="33653"/>
                  </a:lnTo>
                  <a:lnTo>
                    <a:pt x="9755" y="33678"/>
                  </a:lnTo>
                  <a:lnTo>
                    <a:pt x="9729" y="33704"/>
                  </a:lnTo>
                  <a:lnTo>
                    <a:pt x="9703" y="33730"/>
                  </a:lnTo>
                  <a:lnTo>
                    <a:pt x="9678" y="33704"/>
                  </a:lnTo>
                  <a:lnTo>
                    <a:pt x="9447" y="33704"/>
                  </a:lnTo>
                  <a:lnTo>
                    <a:pt x="9190" y="33781"/>
                  </a:lnTo>
                  <a:lnTo>
                    <a:pt x="8959" y="33807"/>
                  </a:lnTo>
                  <a:lnTo>
                    <a:pt x="8933" y="33807"/>
                  </a:lnTo>
                  <a:lnTo>
                    <a:pt x="8882" y="33832"/>
                  </a:lnTo>
                  <a:lnTo>
                    <a:pt x="8856" y="33832"/>
                  </a:lnTo>
                  <a:lnTo>
                    <a:pt x="8779" y="33730"/>
                  </a:lnTo>
                  <a:lnTo>
                    <a:pt x="8676" y="33678"/>
                  </a:lnTo>
                  <a:lnTo>
                    <a:pt x="8651" y="33653"/>
                  </a:lnTo>
                  <a:lnTo>
                    <a:pt x="8548" y="33627"/>
                  </a:lnTo>
                  <a:lnTo>
                    <a:pt x="8445" y="33601"/>
                  </a:lnTo>
                  <a:lnTo>
                    <a:pt x="8368" y="33627"/>
                  </a:lnTo>
                  <a:lnTo>
                    <a:pt x="8291" y="33653"/>
                  </a:lnTo>
                  <a:lnTo>
                    <a:pt x="8189" y="33627"/>
                  </a:lnTo>
                  <a:lnTo>
                    <a:pt x="8009" y="33601"/>
                  </a:lnTo>
                  <a:lnTo>
                    <a:pt x="7829" y="33576"/>
                  </a:lnTo>
                  <a:lnTo>
                    <a:pt x="7675" y="33601"/>
                  </a:lnTo>
                  <a:lnTo>
                    <a:pt x="7573" y="33601"/>
                  </a:lnTo>
                  <a:lnTo>
                    <a:pt x="7470" y="33627"/>
                  </a:lnTo>
                  <a:lnTo>
                    <a:pt x="7367" y="33653"/>
                  </a:lnTo>
                  <a:lnTo>
                    <a:pt x="7316" y="33678"/>
                  </a:lnTo>
                  <a:lnTo>
                    <a:pt x="7188" y="33678"/>
                  </a:lnTo>
                  <a:lnTo>
                    <a:pt x="7085" y="33653"/>
                  </a:lnTo>
                  <a:lnTo>
                    <a:pt x="6982" y="33678"/>
                  </a:lnTo>
                  <a:lnTo>
                    <a:pt x="6880" y="33704"/>
                  </a:lnTo>
                  <a:lnTo>
                    <a:pt x="6803" y="33704"/>
                  </a:lnTo>
                  <a:lnTo>
                    <a:pt x="6751" y="33730"/>
                  </a:lnTo>
                  <a:lnTo>
                    <a:pt x="6700" y="33755"/>
                  </a:lnTo>
                  <a:lnTo>
                    <a:pt x="6700" y="33781"/>
                  </a:lnTo>
                  <a:lnTo>
                    <a:pt x="6674" y="33781"/>
                  </a:lnTo>
                  <a:lnTo>
                    <a:pt x="6623" y="33807"/>
                  </a:lnTo>
                  <a:lnTo>
                    <a:pt x="6597" y="33858"/>
                  </a:lnTo>
                  <a:lnTo>
                    <a:pt x="6649" y="33909"/>
                  </a:lnTo>
                  <a:lnTo>
                    <a:pt x="6649" y="33961"/>
                  </a:lnTo>
                  <a:lnTo>
                    <a:pt x="6623" y="33961"/>
                  </a:lnTo>
                  <a:lnTo>
                    <a:pt x="6597" y="33986"/>
                  </a:lnTo>
                  <a:lnTo>
                    <a:pt x="6572" y="34012"/>
                  </a:lnTo>
                  <a:lnTo>
                    <a:pt x="6546" y="34038"/>
                  </a:lnTo>
                  <a:lnTo>
                    <a:pt x="6572" y="34089"/>
                  </a:lnTo>
                  <a:lnTo>
                    <a:pt x="6597" y="34115"/>
                  </a:lnTo>
                  <a:lnTo>
                    <a:pt x="6623" y="34166"/>
                  </a:lnTo>
                  <a:lnTo>
                    <a:pt x="6623" y="34192"/>
                  </a:lnTo>
                  <a:lnTo>
                    <a:pt x="6649" y="34192"/>
                  </a:lnTo>
                  <a:lnTo>
                    <a:pt x="6649" y="34269"/>
                  </a:lnTo>
                  <a:lnTo>
                    <a:pt x="6649" y="34320"/>
                  </a:lnTo>
                  <a:lnTo>
                    <a:pt x="6649" y="34371"/>
                  </a:lnTo>
                  <a:lnTo>
                    <a:pt x="6597" y="34397"/>
                  </a:lnTo>
                  <a:lnTo>
                    <a:pt x="6572" y="34423"/>
                  </a:lnTo>
                  <a:lnTo>
                    <a:pt x="6546" y="34423"/>
                  </a:lnTo>
                  <a:lnTo>
                    <a:pt x="6520" y="34500"/>
                  </a:lnTo>
                  <a:lnTo>
                    <a:pt x="6495" y="34500"/>
                  </a:lnTo>
                  <a:lnTo>
                    <a:pt x="6392" y="34577"/>
                  </a:lnTo>
                  <a:lnTo>
                    <a:pt x="6366" y="34602"/>
                  </a:lnTo>
                  <a:lnTo>
                    <a:pt x="6315" y="34577"/>
                  </a:lnTo>
                  <a:lnTo>
                    <a:pt x="6289" y="34577"/>
                  </a:lnTo>
                  <a:lnTo>
                    <a:pt x="6264" y="34525"/>
                  </a:lnTo>
                  <a:lnTo>
                    <a:pt x="6238" y="34500"/>
                  </a:lnTo>
                  <a:lnTo>
                    <a:pt x="6187" y="34500"/>
                  </a:lnTo>
                  <a:lnTo>
                    <a:pt x="6084" y="34474"/>
                  </a:lnTo>
                  <a:lnTo>
                    <a:pt x="5879" y="34474"/>
                  </a:lnTo>
                  <a:lnTo>
                    <a:pt x="5853" y="34525"/>
                  </a:lnTo>
                  <a:lnTo>
                    <a:pt x="5853" y="34577"/>
                  </a:lnTo>
                  <a:lnTo>
                    <a:pt x="5853" y="34654"/>
                  </a:lnTo>
                  <a:lnTo>
                    <a:pt x="5827" y="34731"/>
                  </a:lnTo>
                  <a:lnTo>
                    <a:pt x="5802" y="34833"/>
                  </a:lnTo>
                  <a:lnTo>
                    <a:pt x="5776" y="34936"/>
                  </a:lnTo>
                  <a:lnTo>
                    <a:pt x="5750" y="35039"/>
                  </a:lnTo>
                  <a:lnTo>
                    <a:pt x="5776" y="35116"/>
                  </a:lnTo>
                  <a:lnTo>
                    <a:pt x="5776" y="35167"/>
                  </a:lnTo>
                  <a:lnTo>
                    <a:pt x="5802" y="35193"/>
                  </a:lnTo>
                  <a:lnTo>
                    <a:pt x="5776" y="35244"/>
                  </a:lnTo>
                  <a:lnTo>
                    <a:pt x="5802" y="35321"/>
                  </a:lnTo>
                  <a:lnTo>
                    <a:pt x="5802" y="35424"/>
                  </a:lnTo>
                  <a:lnTo>
                    <a:pt x="5725" y="35501"/>
                  </a:lnTo>
                  <a:lnTo>
                    <a:pt x="5699" y="35526"/>
                  </a:lnTo>
                  <a:lnTo>
                    <a:pt x="5648" y="35552"/>
                  </a:lnTo>
                  <a:lnTo>
                    <a:pt x="5648" y="35578"/>
                  </a:lnTo>
                  <a:lnTo>
                    <a:pt x="5571" y="35629"/>
                  </a:lnTo>
                  <a:lnTo>
                    <a:pt x="5545" y="35732"/>
                  </a:lnTo>
                  <a:lnTo>
                    <a:pt x="5468" y="35783"/>
                  </a:lnTo>
                  <a:lnTo>
                    <a:pt x="5391" y="35834"/>
                  </a:lnTo>
                  <a:lnTo>
                    <a:pt x="5365" y="35860"/>
                  </a:lnTo>
                  <a:lnTo>
                    <a:pt x="5314" y="35886"/>
                  </a:lnTo>
                  <a:lnTo>
                    <a:pt x="5262" y="35937"/>
                  </a:lnTo>
                  <a:lnTo>
                    <a:pt x="5237" y="36014"/>
                  </a:lnTo>
                  <a:lnTo>
                    <a:pt x="5262" y="36065"/>
                  </a:lnTo>
                  <a:lnTo>
                    <a:pt x="5237" y="36091"/>
                  </a:lnTo>
                  <a:lnTo>
                    <a:pt x="5211" y="36194"/>
                  </a:lnTo>
                  <a:lnTo>
                    <a:pt x="5160" y="36219"/>
                  </a:lnTo>
                  <a:lnTo>
                    <a:pt x="5031" y="36219"/>
                  </a:lnTo>
                  <a:lnTo>
                    <a:pt x="4980" y="36245"/>
                  </a:lnTo>
                  <a:lnTo>
                    <a:pt x="4954" y="36245"/>
                  </a:lnTo>
                  <a:lnTo>
                    <a:pt x="4903" y="36219"/>
                  </a:lnTo>
                  <a:lnTo>
                    <a:pt x="4877" y="36219"/>
                  </a:lnTo>
                  <a:lnTo>
                    <a:pt x="4826" y="36271"/>
                  </a:lnTo>
                  <a:lnTo>
                    <a:pt x="4826" y="36322"/>
                  </a:lnTo>
                  <a:lnTo>
                    <a:pt x="4800" y="36322"/>
                  </a:lnTo>
                  <a:lnTo>
                    <a:pt x="4749" y="36348"/>
                  </a:lnTo>
                  <a:lnTo>
                    <a:pt x="4723" y="36373"/>
                  </a:lnTo>
                  <a:lnTo>
                    <a:pt x="4698" y="36399"/>
                  </a:lnTo>
                  <a:lnTo>
                    <a:pt x="4672" y="36373"/>
                  </a:lnTo>
                  <a:lnTo>
                    <a:pt x="4646" y="36373"/>
                  </a:lnTo>
                  <a:lnTo>
                    <a:pt x="4595" y="36399"/>
                  </a:lnTo>
                  <a:lnTo>
                    <a:pt x="4569" y="36399"/>
                  </a:lnTo>
                  <a:lnTo>
                    <a:pt x="4569" y="36450"/>
                  </a:lnTo>
                  <a:lnTo>
                    <a:pt x="4569" y="36502"/>
                  </a:lnTo>
                  <a:lnTo>
                    <a:pt x="4569" y="36579"/>
                  </a:lnTo>
                  <a:lnTo>
                    <a:pt x="4544" y="36656"/>
                  </a:lnTo>
                  <a:lnTo>
                    <a:pt x="4544" y="36733"/>
                  </a:lnTo>
                  <a:lnTo>
                    <a:pt x="4544" y="36810"/>
                  </a:lnTo>
                  <a:lnTo>
                    <a:pt x="4518" y="36887"/>
                  </a:lnTo>
                  <a:lnTo>
                    <a:pt x="4492" y="36913"/>
                  </a:lnTo>
                  <a:lnTo>
                    <a:pt x="4364" y="36938"/>
                  </a:lnTo>
                  <a:lnTo>
                    <a:pt x="4287" y="36990"/>
                  </a:lnTo>
                  <a:lnTo>
                    <a:pt x="4236" y="37067"/>
                  </a:lnTo>
                  <a:lnTo>
                    <a:pt x="4236" y="37144"/>
                  </a:lnTo>
                  <a:lnTo>
                    <a:pt x="4236" y="37221"/>
                  </a:lnTo>
                  <a:lnTo>
                    <a:pt x="4184" y="37272"/>
                  </a:lnTo>
                  <a:lnTo>
                    <a:pt x="4159" y="37323"/>
                  </a:lnTo>
                  <a:lnTo>
                    <a:pt x="4107" y="37323"/>
                  </a:lnTo>
                  <a:lnTo>
                    <a:pt x="4056" y="37375"/>
                  </a:lnTo>
                  <a:lnTo>
                    <a:pt x="4030" y="37426"/>
                  </a:lnTo>
                  <a:lnTo>
                    <a:pt x="4005" y="37503"/>
                  </a:lnTo>
                  <a:lnTo>
                    <a:pt x="3979" y="37529"/>
                  </a:lnTo>
                  <a:lnTo>
                    <a:pt x="3953" y="37529"/>
                  </a:lnTo>
                  <a:lnTo>
                    <a:pt x="3928" y="37554"/>
                  </a:lnTo>
                  <a:lnTo>
                    <a:pt x="3876" y="37606"/>
                  </a:lnTo>
                  <a:lnTo>
                    <a:pt x="3825" y="37657"/>
                  </a:lnTo>
                  <a:lnTo>
                    <a:pt x="3774" y="37657"/>
                  </a:lnTo>
                  <a:lnTo>
                    <a:pt x="3722" y="37631"/>
                  </a:lnTo>
                  <a:lnTo>
                    <a:pt x="3671" y="37657"/>
                  </a:lnTo>
                  <a:lnTo>
                    <a:pt x="3645" y="37683"/>
                  </a:lnTo>
                  <a:lnTo>
                    <a:pt x="3568" y="37837"/>
                  </a:lnTo>
                  <a:lnTo>
                    <a:pt x="3543" y="37811"/>
                  </a:lnTo>
                  <a:lnTo>
                    <a:pt x="3517" y="37785"/>
                  </a:lnTo>
                  <a:lnTo>
                    <a:pt x="3466" y="37734"/>
                  </a:lnTo>
                  <a:lnTo>
                    <a:pt x="3337" y="37734"/>
                  </a:lnTo>
                  <a:lnTo>
                    <a:pt x="3286" y="37760"/>
                  </a:lnTo>
                  <a:lnTo>
                    <a:pt x="3260" y="37760"/>
                  </a:lnTo>
                  <a:lnTo>
                    <a:pt x="3260" y="37785"/>
                  </a:lnTo>
                  <a:lnTo>
                    <a:pt x="3209" y="37811"/>
                  </a:lnTo>
                  <a:lnTo>
                    <a:pt x="3183" y="37811"/>
                  </a:lnTo>
                  <a:lnTo>
                    <a:pt x="3158" y="37837"/>
                  </a:lnTo>
                  <a:lnTo>
                    <a:pt x="3106" y="37888"/>
                  </a:lnTo>
                  <a:lnTo>
                    <a:pt x="3081" y="37888"/>
                  </a:lnTo>
                  <a:lnTo>
                    <a:pt x="3029" y="37939"/>
                  </a:lnTo>
                  <a:lnTo>
                    <a:pt x="2978" y="37965"/>
                  </a:lnTo>
                  <a:lnTo>
                    <a:pt x="2952" y="37965"/>
                  </a:lnTo>
                  <a:lnTo>
                    <a:pt x="2875" y="38042"/>
                  </a:lnTo>
                  <a:lnTo>
                    <a:pt x="2850" y="38093"/>
                  </a:lnTo>
                  <a:lnTo>
                    <a:pt x="2824" y="38119"/>
                  </a:lnTo>
                  <a:lnTo>
                    <a:pt x="2824" y="38170"/>
                  </a:lnTo>
                  <a:lnTo>
                    <a:pt x="2824" y="38196"/>
                  </a:lnTo>
                  <a:lnTo>
                    <a:pt x="2824" y="38247"/>
                  </a:lnTo>
                  <a:lnTo>
                    <a:pt x="2824" y="38324"/>
                  </a:lnTo>
                  <a:lnTo>
                    <a:pt x="2798" y="38376"/>
                  </a:lnTo>
                  <a:lnTo>
                    <a:pt x="2798" y="38401"/>
                  </a:lnTo>
                  <a:lnTo>
                    <a:pt x="2798" y="38427"/>
                  </a:lnTo>
                  <a:lnTo>
                    <a:pt x="2798" y="38478"/>
                  </a:lnTo>
                  <a:lnTo>
                    <a:pt x="2850" y="38530"/>
                  </a:lnTo>
                  <a:lnTo>
                    <a:pt x="2875" y="38555"/>
                  </a:lnTo>
                  <a:lnTo>
                    <a:pt x="2901" y="38581"/>
                  </a:lnTo>
                  <a:lnTo>
                    <a:pt x="2978" y="38607"/>
                  </a:lnTo>
                  <a:lnTo>
                    <a:pt x="3081" y="38607"/>
                  </a:lnTo>
                  <a:lnTo>
                    <a:pt x="3132" y="38555"/>
                  </a:lnTo>
                  <a:lnTo>
                    <a:pt x="3209" y="38555"/>
                  </a:lnTo>
                  <a:lnTo>
                    <a:pt x="3260" y="38504"/>
                  </a:lnTo>
                  <a:lnTo>
                    <a:pt x="3312" y="38478"/>
                  </a:lnTo>
                  <a:lnTo>
                    <a:pt x="3363" y="38453"/>
                  </a:lnTo>
                  <a:lnTo>
                    <a:pt x="3363" y="38401"/>
                  </a:lnTo>
                  <a:lnTo>
                    <a:pt x="3389" y="38401"/>
                  </a:lnTo>
                  <a:lnTo>
                    <a:pt x="3389" y="38376"/>
                  </a:lnTo>
                  <a:lnTo>
                    <a:pt x="3389" y="38273"/>
                  </a:lnTo>
                  <a:lnTo>
                    <a:pt x="3440" y="38247"/>
                  </a:lnTo>
                  <a:lnTo>
                    <a:pt x="3543" y="38299"/>
                  </a:lnTo>
                  <a:lnTo>
                    <a:pt x="3568" y="38324"/>
                  </a:lnTo>
                  <a:lnTo>
                    <a:pt x="3568" y="38350"/>
                  </a:lnTo>
                  <a:lnTo>
                    <a:pt x="3697" y="38350"/>
                  </a:lnTo>
                  <a:lnTo>
                    <a:pt x="3748" y="38376"/>
                  </a:lnTo>
                  <a:lnTo>
                    <a:pt x="3825" y="38401"/>
                  </a:lnTo>
                  <a:lnTo>
                    <a:pt x="3876" y="38427"/>
                  </a:lnTo>
                  <a:lnTo>
                    <a:pt x="3928" y="38530"/>
                  </a:lnTo>
                  <a:lnTo>
                    <a:pt x="3928" y="38581"/>
                  </a:lnTo>
                  <a:lnTo>
                    <a:pt x="3953" y="38658"/>
                  </a:lnTo>
                  <a:lnTo>
                    <a:pt x="3979" y="38735"/>
                  </a:lnTo>
                  <a:lnTo>
                    <a:pt x="4030" y="38812"/>
                  </a:lnTo>
                  <a:lnTo>
                    <a:pt x="4082" y="38838"/>
                  </a:lnTo>
                  <a:lnTo>
                    <a:pt x="4107" y="38889"/>
                  </a:lnTo>
                  <a:lnTo>
                    <a:pt x="4133" y="38915"/>
                  </a:lnTo>
                  <a:lnTo>
                    <a:pt x="4236" y="38915"/>
                  </a:lnTo>
                  <a:lnTo>
                    <a:pt x="4287" y="38863"/>
                  </a:lnTo>
                  <a:lnTo>
                    <a:pt x="4287" y="38812"/>
                  </a:lnTo>
                  <a:lnTo>
                    <a:pt x="4338" y="38761"/>
                  </a:lnTo>
                  <a:lnTo>
                    <a:pt x="4364" y="38735"/>
                  </a:lnTo>
                  <a:lnTo>
                    <a:pt x="4415" y="38735"/>
                  </a:lnTo>
                  <a:lnTo>
                    <a:pt x="4467" y="38709"/>
                  </a:lnTo>
                  <a:lnTo>
                    <a:pt x="4492" y="38684"/>
                  </a:lnTo>
                  <a:lnTo>
                    <a:pt x="4518" y="38632"/>
                  </a:lnTo>
                  <a:lnTo>
                    <a:pt x="4595" y="38581"/>
                  </a:lnTo>
                  <a:lnTo>
                    <a:pt x="4621" y="38478"/>
                  </a:lnTo>
                  <a:lnTo>
                    <a:pt x="4621" y="38453"/>
                  </a:lnTo>
                  <a:lnTo>
                    <a:pt x="4595" y="38350"/>
                  </a:lnTo>
                  <a:lnTo>
                    <a:pt x="4544" y="38273"/>
                  </a:lnTo>
                  <a:lnTo>
                    <a:pt x="4544" y="38247"/>
                  </a:lnTo>
                  <a:lnTo>
                    <a:pt x="4621" y="38170"/>
                  </a:lnTo>
                  <a:lnTo>
                    <a:pt x="4646" y="38196"/>
                  </a:lnTo>
                  <a:lnTo>
                    <a:pt x="4723" y="38196"/>
                  </a:lnTo>
                  <a:lnTo>
                    <a:pt x="4749" y="38170"/>
                  </a:lnTo>
                  <a:lnTo>
                    <a:pt x="4775" y="38145"/>
                  </a:lnTo>
                  <a:lnTo>
                    <a:pt x="4800" y="38119"/>
                  </a:lnTo>
                  <a:lnTo>
                    <a:pt x="4826" y="38093"/>
                  </a:lnTo>
                  <a:lnTo>
                    <a:pt x="4826" y="38068"/>
                  </a:lnTo>
                  <a:lnTo>
                    <a:pt x="4852" y="38016"/>
                  </a:lnTo>
                  <a:lnTo>
                    <a:pt x="4852" y="37965"/>
                  </a:lnTo>
                  <a:lnTo>
                    <a:pt x="4877" y="37965"/>
                  </a:lnTo>
                  <a:lnTo>
                    <a:pt x="4877" y="37939"/>
                  </a:lnTo>
                  <a:lnTo>
                    <a:pt x="4929" y="37965"/>
                  </a:lnTo>
                  <a:lnTo>
                    <a:pt x="4980" y="37914"/>
                  </a:lnTo>
                  <a:lnTo>
                    <a:pt x="5031" y="37888"/>
                  </a:lnTo>
                  <a:lnTo>
                    <a:pt x="5031" y="37862"/>
                  </a:lnTo>
                  <a:lnTo>
                    <a:pt x="5083" y="37811"/>
                  </a:lnTo>
                  <a:lnTo>
                    <a:pt x="5160" y="37837"/>
                  </a:lnTo>
                  <a:lnTo>
                    <a:pt x="5185" y="37862"/>
                  </a:lnTo>
                  <a:lnTo>
                    <a:pt x="5211" y="37862"/>
                  </a:lnTo>
                  <a:lnTo>
                    <a:pt x="5262" y="37837"/>
                  </a:lnTo>
                  <a:lnTo>
                    <a:pt x="5314" y="37785"/>
                  </a:lnTo>
                  <a:lnTo>
                    <a:pt x="5339" y="37708"/>
                  </a:lnTo>
                  <a:lnTo>
                    <a:pt x="5365" y="37657"/>
                  </a:lnTo>
                  <a:lnTo>
                    <a:pt x="5339" y="37606"/>
                  </a:lnTo>
                  <a:lnTo>
                    <a:pt x="5339" y="37554"/>
                  </a:lnTo>
                  <a:lnTo>
                    <a:pt x="5365" y="37529"/>
                  </a:lnTo>
                  <a:lnTo>
                    <a:pt x="5391" y="37503"/>
                  </a:lnTo>
                  <a:lnTo>
                    <a:pt x="5391" y="37452"/>
                  </a:lnTo>
                  <a:lnTo>
                    <a:pt x="5416" y="37426"/>
                  </a:lnTo>
                  <a:lnTo>
                    <a:pt x="5442" y="37400"/>
                  </a:lnTo>
                  <a:lnTo>
                    <a:pt x="5468" y="37452"/>
                  </a:lnTo>
                  <a:lnTo>
                    <a:pt x="5493" y="37477"/>
                  </a:lnTo>
                  <a:lnTo>
                    <a:pt x="5545" y="37503"/>
                  </a:lnTo>
                  <a:lnTo>
                    <a:pt x="5596" y="37477"/>
                  </a:lnTo>
                  <a:lnTo>
                    <a:pt x="5648" y="37426"/>
                  </a:lnTo>
                  <a:lnTo>
                    <a:pt x="5699" y="37452"/>
                  </a:lnTo>
                  <a:lnTo>
                    <a:pt x="5725" y="37426"/>
                  </a:lnTo>
                  <a:lnTo>
                    <a:pt x="5725" y="37452"/>
                  </a:lnTo>
                  <a:lnTo>
                    <a:pt x="5750" y="37452"/>
                  </a:lnTo>
                  <a:lnTo>
                    <a:pt x="5802" y="37426"/>
                  </a:lnTo>
                  <a:lnTo>
                    <a:pt x="5879" y="37452"/>
                  </a:lnTo>
                  <a:lnTo>
                    <a:pt x="5956" y="37452"/>
                  </a:lnTo>
                  <a:lnTo>
                    <a:pt x="6007" y="37426"/>
                  </a:lnTo>
                  <a:lnTo>
                    <a:pt x="6058" y="37400"/>
                  </a:lnTo>
                  <a:lnTo>
                    <a:pt x="6110" y="37400"/>
                  </a:lnTo>
                  <a:lnTo>
                    <a:pt x="6161" y="37349"/>
                  </a:lnTo>
                  <a:lnTo>
                    <a:pt x="6187" y="37298"/>
                  </a:lnTo>
                  <a:lnTo>
                    <a:pt x="6264" y="37272"/>
                  </a:lnTo>
                  <a:lnTo>
                    <a:pt x="6315" y="37298"/>
                  </a:lnTo>
                  <a:lnTo>
                    <a:pt x="6572" y="37349"/>
                  </a:lnTo>
                  <a:lnTo>
                    <a:pt x="6597" y="37400"/>
                  </a:lnTo>
                  <a:lnTo>
                    <a:pt x="6649" y="37426"/>
                  </a:lnTo>
                  <a:lnTo>
                    <a:pt x="6674" y="37452"/>
                  </a:lnTo>
                  <a:lnTo>
                    <a:pt x="6700" y="37477"/>
                  </a:lnTo>
                  <a:lnTo>
                    <a:pt x="6803" y="37477"/>
                  </a:lnTo>
                  <a:lnTo>
                    <a:pt x="6854" y="37426"/>
                  </a:lnTo>
                  <a:lnTo>
                    <a:pt x="6880" y="37375"/>
                  </a:lnTo>
                  <a:lnTo>
                    <a:pt x="6931" y="37426"/>
                  </a:lnTo>
                  <a:lnTo>
                    <a:pt x="6982" y="37477"/>
                  </a:lnTo>
                  <a:lnTo>
                    <a:pt x="7111" y="37529"/>
                  </a:lnTo>
                  <a:lnTo>
                    <a:pt x="7162" y="37554"/>
                  </a:lnTo>
                  <a:lnTo>
                    <a:pt x="7213" y="37580"/>
                  </a:lnTo>
                  <a:lnTo>
                    <a:pt x="7265" y="37580"/>
                  </a:lnTo>
                  <a:lnTo>
                    <a:pt x="7290" y="37529"/>
                  </a:lnTo>
                  <a:lnTo>
                    <a:pt x="7393" y="37529"/>
                  </a:lnTo>
                  <a:lnTo>
                    <a:pt x="7444" y="37554"/>
                  </a:lnTo>
                  <a:lnTo>
                    <a:pt x="7470" y="37580"/>
                  </a:lnTo>
                  <a:lnTo>
                    <a:pt x="7496" y="37580"/>
                  </a:lnTo>
                  <a:lnTo>
                    <a:pt x="7547" y="37631"/>
                  </a:lnTo>
                  <a:lnTo>
                    <a:pt x="7547" y="37683"/>
                  </a:lnTo>
                  <a:lnTo>
                    <a:pt x="7573" y="37734"/>
                  </a:lnTo>
                  <a:lnTo>
                    <a:pt x="7573" y="37760"/>
                  </a:lnTo>
                  <a:lnTo>
                    <a:pt x="7598" y="37785"/>
                  </a:lnTo>
                  <a:lnTo>
                    <a:pt x="7675" y="37837"/>
                  </a:lnTo>
                  <a:lnTo>
                    <a:pt x="7752" y="37888"/>
                  </a:lnTo>
                  <a:lnTo>
                    <a:pt x="7855" y="37888"/>
                  </a:lnTo>
                  <a:lnTo>
                    <a:pt x="7906" y="37862"/>
                  </a:lnTo>
                  <a:lnTo>
                    <a:pt x="7906" y="37888"/>
                  </a:lnTo>
                  <a:lnTo>
                    <a:pt x="7958" y="37914"/>
                  </a:lnTo>
                  <a:lnTo>
                    <a:pt x="8009" y="37939"/>
                  </a:lnTo>
                  <a:lnTo>
                    <a:pt x="8060" y="37939"/>
                  </a:lnTo>
                  <a:lnTo>
                    <a:pt x="8112" y="37888"/>
                  </a:lnTo>
                  <a:lnTo>
                    <a:pt x="8137" y="37862"/>
                  </a:lnTo>
                  <a:lnTo>
                    <a:pt x="8240" y="37862"/>
                  </a:lnTo>
                  <a:lnTo>
                    <a:pt x="8266" y="37811"/>
                  </a:lnTo>
                  <a:lnTo>
                    <a:pt x="8266" y="37760"/>
                  </a:lnTo>
                  <a:lnTo>
                    <a:pt x="8266" y="37657"/>
                  </a:lnTo>
                  <a:lnTo>
                    <a:pt x="8266" y="37580"/>
                  </a:lnTo>
                  <a:lnTo>
                    <a:pt x="8317" y="37529"/>
                  </a:lnTo>
                  <a:lnTo>
                    <a:pt x="8368" y="37477"/>
                  </a:lnTo>
                  <a:lnTo>
                    <a:pt x="8445" y="37400"/>
                  </a:lnTo>
                  <a:lnTo>
                    <a:pt x="8522" y="37400"/>
                  </a:lnTo>
                  <a:lnTo>
                    <a:pt x="8548" y="37375"/>
                  </a:lnTo>
                  <a:lnTo>
                    <a:pt x="8574" y="37349"/>
                  </a:lnTo>
                  <a:lnTo>
                    <a:pt x="8599" y="37323"/>
                  </a:lnTo>
                  <a:lnTo>
                    <a:pt x="8625" y="37272"/>
                  </a:lnTo>
                  <a:lnTo>
                    <a:pt x="8625" y="37246"/>
                  </a:lnTo>
                  <a:lnTo>
                    <a:pt x="8625" y="37221"/>
                  </a:lnTo>
                  <a:lnTo>
                    <a:pt x="8651" y="37169"/>
                  </a:lnTo>
                  <a:lnTo>
                    <a:pt x="8676" y="37118"/>
                  </a:lnTo>
                  <a:lnTo>
                    <a:pt x="8676" y="37092"/>
                  </a:lnTo>
                  <a:lnTo>
                    <a:pt x="8676" y="37067"/>
                  </a:lnTo>
                  <a:lnTo>
                    <a:pt x="8676" y="37015"/>
                  </a:lnTo>
                  <a:lnTo>
                    <a:pt x="8625" y="36990"/>
                  </a:lnTo>
                  <a:lnTo>
                    <a:pt x="8574" y="36964"/>
                  </a:lnTo>
                  <a:lnTo>
                    <a:pt x="8548" y="36964"/>
                  </a:lnTo>
                  <a:lnTo>
                    <a:pt x="8548" y="36913"/>
                  </a:lnTo>
                  <a:lnTo>
                    <a:pt x="8599" y="36913"/>
                  </a:lnTo>
                  <a:lnTo>
                    <a:pt x="8625" y="36887"/>
                  </a:lnTo>
                  <a:lnTo>
                    <a:pt x="8651" y="36861"/>
                  </a:lnTo>
                  <a:lnTo>
                    <a:pt x="8676" y="36810"/>
                  </a:lnTo>
                  <a:lnTo>
                    <a:pt x="8676" y="36784"/>
                  </a:lnTo>
                  <a:lnTo>
                    <a:pt x="8651" y="36733"/>
                  </a:lnTo>
                  <a:lnTo>
                    <a:pt x="8651" y="36707"/>
                  </a:lnTo>
                  <a:lnTo>
                    <a:pt x="8625" y="36681"/>
                  </a:lnTo>
                  <a:lnTo>
                    <a:pt x="8625" y="36630"/>
                  </a:lnTo>
                  <a:lnTo>
                    <a:pt x="8676" y="36553"/>
                  </a:lnTo>
                  <a:lnTo>
                    <a:pt x="8702" y="36476"/>
                  </a:lnTo>
                  <a:lnTo>
                    <a:pt x="8702" y="36450"/>
                  </a:lnTo>
                  <a:lnTo>
                    <a:pt x="8728" y="36399"/>
                  </a:lnTo>
                  <a:lnTo>
                    <a:pt x="8805" y="36271"/>
                  </a:lnTo>
                  <a:lnTo>
                    <a:pt x="8830" y="36271"/>
                  </a:lnTo>
                  <a:lnTo>
                    <a:pt x="8908" y="36296"/>
                  </a:lnTo>
                  <a:lnTo>
                    <a:pt x="8959" y="36271"/>
                  </a:lnTo>
                  <a:lnTo>
                    <a:pt x="9036" y="36219"/>
                  </a:lnTo>
                  <a:lnTo>
                    <a:pt x="9113" y="36194"/>
                  </a:lnTo>
                  <a:lnTo>
                    <a:pt x="9190" y="36168"/>
                  </a:lnTo>
                  <a:lnTo>
                    <a:pt x="9216" y="36091"/>
                  </a:lnTo>
                  <a:lnTo>
                    <a:pt x="9241" y="36014"/>
                  </a:lnTo>
                  <a:lnTo>
                    <a:pt x="9318" y="35988"/>
                  </a:lnTo>
                  <a:lnTo>
                    <a:pt x="9549" y="35988"/>
                  </a:lnTo>
                  <a:lnTo>
                    <a:pt x="9652" y="35963"/>
                  </a:lnTo>
                  <a:lnTo>
                    <a:pt x="9703" y="35886"/>
                  </a:lnTo>
                  <a:lnTo>
                    <a:pt x="9832" y="35886"/>
                  </a:lnTo>
                  <a:lnTo>
                    <a:pt x="9883" y="35911"/>
                  </a:lnTo>
                  <a:lnTo>
                    <a:pt x="9986" y="35886"/>
                  </a:lnTo>
                  <a:lnTo>
                    <a:pt x="10063" y="35809"/>
                  </a:lnTo>
                  <a:lnTo>
                    <a:pt x="10140" y="35783"/>
                  </a:lnTo>
                  <a:lnTo>
                    <a:pt x="10165" y="35783"/>
                  </a:lnTo>
                  <a:lnTo>
                    <a:pt x="10242" y="35809"/>
                  </a:lnTo>
                  <a:lnTo>
                    <a:pt x="10294" y="35834"/>
                  </a:lnTo>
                  <a:lnTo>
                    <a:pt x="10371" y="35834"/>
                  </a:lnTo>
                  <a:lnTo>
                    <a:pt x="10422" y="35860"/>
                  </a:lnTo>
                  <a:lnTo>
                    <a:pt x="10448" y="35860"/>
                  </a:lnTo>
                  <a:lnTo>
                    <a:pt x="10550" y="35911"/>
                  </a:lnTo>
                  <a:lnTo>
                    <a:pt x="10550" y="35937"/>
                  </a:lnTo>
                  <a:lnTo>
                    <a:pt x="10602" y="35937"/>
                  </a:lnTo>
                  <a:lnTo>
                    <a:pt x="10653" y="35988"/>
                  </a:lnTo>
                  <a:lnTo>
                    <a:pt x="10807" y="36091"/>
                  </a:lnTo>
                  <a:lnTo>
                    <a:pt x="10833" y="36117"/>
                  </a:lnTo>
                  <a:lnTo>
                    <a:pt x="10858" y="36117"/>
                  </a:lnTo>
                  <a:lnTo>
                    <a:pt x="10884" y="36142"/>
                  </a:lnTo>
                  <a:lnTo>
                    <a:pt x="10935" y="36194"/>
                  </a:lnTo>
                  <a:lnTo>
                    <a:pt x="11064" y="36322"/>
                  </a:lnTo>
                  <a:lnTo>
                    <a:pt x="11192" y="36425"/>
                  </a:lnTo>
                  <a:lnTo>
                    <a:pt x="11218" y="36450"/>
                  </a:lnTo>
                  <a:lnTo>
                    <a:pt x="11192" y="36553"/>
                  </a:lnTo>
                  <a:lnTo>
                    <a:pt x="11218" y="36656"/>
                  </a:lnTo>
                  <a:lnTo>
                    <a:pt x="11243" y="36656"/>
                  </a:lnTo>
                  <a:lnTo>
                    <a:pt x="11295" y="36681"/>
                  </a:lnTo>
                  <a:lnTo>
                    <a:pt x="11320" y="36656"/>
                  </a:lnTo>
                  <a:lnTo>
                    <a:pt x="11346" y="36604"/>
                  </a:lnTo>
                  <a:lnTo>
                    <a:pt x="11423" y="36476"/>
                  </a:lnTo>
                  <a:lnTo>
                    <a:pt x="11449" y="36450"/>
                  </a:lnTo>
                  <a:lnTo>
                    <a:pt x="11449" y="36399"/>
                  </a:lnTo>
                  <a:lnTo>
                    <a:pt x="11397" y="36322"/>
                  </a:lnTo>
                  <a:lnTo>
                    <a:pt x="11372" y="36296"/>
                  </a:lnTo>
                  <a:lnTo>
                    <a:pt x="11346" y="36296"/>
                  </a:lnTo>
                  <a:lnTo>
                    <a:pt x="11372" y="36245"/>
                  </a:lnTo>
                  <a:lnTo>
                    <a:pt x="11397" y="36219"/>
                  </a:lnTo>
                  <a:lnTo>
                    <a:pt x="11423" y="36194"/>
                  </a:lnTo>
                  <a:lnTo>
                    <a:pt x="11526" y="36194"/>
                  </a:lnTo>
                  <a:lnTo>
                    <a:pt x="11603" y="36219"/>
                  </a:lnTo>
                  <a:lnTo>
                    <a:pt x="11705" y="36219"/>
                  </a:lnTo>
                  <a:lnTo>
                    <a:pt x="11782" y="36245"/>
                  </a:lnTo>
                  <a:lnTo>
                    <a:pt x="11834" y="36245"/>
                  </a:lnTo>
                  <a:lnTo>
                    <a:pt x="11885" y="36219"/>
                  </a:lnTo>
                  <a:lnTo>
                    <a:pt x="11988" y="36245"/>
                  </a:lnTo>
                  <a:lnTo>
                    <a:pt x="12116" y="36296"/>
                  </a:lnTo>
                  <a:lnTo>
                    <a:pt x="12142" y="36296"/>
                  </a:lnTo>
                  <a:lnTo>
                    <a:pt x="12193" y="36348"/>
                  </a:lnTo>
                  <a:lnTo>
                    <a:pt x="12270" y="36373"/>
                  </a:lnTo>
                  <a:lnTo>
                    <a:pt x="12296" y="36399"/>
                  </a:lnTo>
                  <a:lnTo>
                    <a:pt x="12347" y="36425"/>
                  </a:lnTo>
                  <a:lnTo>
                    <a:pt x="12399" y="36399"/>
                  </a:lnTo>
                  <a:lnTo>
                    <a:pt x="12450" y="36373"/>
                  </a:lnTo>
                  <a:lnTo>
                    <a:pt x="12450" y="36348"/>
                  </a:lnTo>
                  <a:lnTo>
                    <a:pt x="12476" y="36348"/>
                  </a:lnTo>
                  <a:lnTo>
                    <a:pt x="12527" y="36373"/>
                  </a:lnTo>
                  <a:lnTo>
                    <a:pt x="12578" y="36348"/>
                  </a:lnTo>
                  <a:lnTo>
                    <a:pt x="12630" y="36322"/>
                  </a:lnTo>
                  <a:lnTo>
                    <a:pt x="12630" y="36271"/>
                  </a:lnTo>
                  <a:lnTo>
                    <a:pt x="12655" y="36219"/>
                  </a:lnTo>
                  <a:lnTo>
                    <a:pt x="12655" y="36194"/>
                  </a:lnTo>
                  <a:lnTo>
                    <a:pt x="12681" y="36168"/>
                  </a:lnTo>
                  <a:lnTo>
                    <a:pt x="12707" y="36091"/>
                  </a:lnTo>
                  <a:lnTo>
                    <a:pt x="12707" y="36040"/>
                  </a:lnTo>
                  <a:lnTo>
                    <a:pt x="12655" y="36014"/>
                  </a:lnTo>
                  <a:lnTo>
                    <a:pt x="12681" y="35937"/>
                  </a:lnTo>
                  <a:lnTo>
                    <a:pt x="12681" y="35911"/>
                  </a:lnTo>
                  <a:lnTo>
                    <a:pt x="12758" y="35860"/>
                  </a:lnTo>
                  <a:lnTo>
                    <a:pt x="12809" y="35860"/>
                  </a:lnTo>
                  <a:lnTo>
                    <a:pt x="12861" y="35834"/>
                  </a:lnTo>
                  <a:lnTo>
                    <a:pt x="12886" y="35809"/>
                  </a:lnTo>
                  <a:lnTo>
                    <a:pt x="12912" y="35834"/>
                  </a:lnTo>
                  <a:lnTo>
                    <a:pt x="12989" y="35834"/>
                  </a:lnTo>
                  <a:lnTo>
                    <a:pt x="13066" y="35860"/>
                  </a:lnTo>
                  <a:lnTo>
                    <a:pt x="13117" y="35860"/>
                  </a:lnTo>
                  <a:lnTo>
                    <a:pt x="13169" y="35834"/>
                  </a:lnTo>
                  <a:lnTo>
                    <a:pt x="13194" y="35783"/>
                  </a:lnTo>
                  <a:lnTo>
                    <a:pt x="13194" y="35757"/>
                  </a:lnTo>
                  <a:lnTo>
                    <a:pt x="13271" y="35757"/>
                  </a:lnTo>
                  <a:lnTo>
                    <a:pt x="13477" y="35809"/>
                  </a:lnTo>
                  <a:lnTo>
                    <a:pt x="13554" y="35834"/>
                  </a:lnTo>
                  <a:lnTo>
                    <a:pt x="13605" y="35834"/>
                  </a:lnTo>
                  <a:lnTo>
                    <a:pt x="13579" y="35860"/>
                  </a:lnTo>
                  <a:lnTo>
                    <a:pt x="13528" y="35911"/>
                  </a:lnTo>
                  <a:lnTo>
                    <a:pt x="13528" y="35937"/>
                  </a:lnTo>
                  <a:lnTo>
                    <a:pt x="13477" y="35963"/>
                  </a:lnTo>
                  <a:lnTo>
                    <a:pt x="13477" y="36014"/>
                  </a:lnTo>
                  <a:lnTo>
                    <a:pt x="13502" y="36040"/>
                  </a:lnTo>
                  <a:lnTo>
                    <a:pt x="13528" y="36065"/>
                  </a:lnTo>
                  <a:lnTo>
                    <a:pt x="13733" y="36065"/>
                  </a:lnTo>
                  <a:lnTo>
                    <a:pt x="13785" y="36040"/>
                  </a:lnTo>
                  <a:lnTo>
                    <a:pt x="13785" y="36065"/>
                  </a:lnTo>
                  <a:lnTo>
                    <a:pt x="13836" y="36117"/>
                  </a:lnTo>
                  <a:lnTo>
                    <a:pt x="13862" y="36142"/>
                  </a:lnTo>
                  <a:lnTo>
                    <a:pt x="13913" y="36142"/>
                  </a:lnTo>
                  <a:lnTo>
                    <a:pt x="13964" y="36168"/>
                  </a:lnTo>
                  <a:lnTo>
                    <a:pt x="13964" y="36194"/>
                  </a:lnTo>
                  <a:lnTo>
                    <a:pt x="13990" y="36194"/>
                  </a:lnTo>
                  <a:lnTo>
                    <a:pt x="14016" y="36219"/>
                  </a:lnTo>
                  <a:lnTo>
                    <a:pt x="14118" y="36322"/>
                  </a:lnTo>
                  <a:lnTo>
                    <a:pt x="14221" y="36399"/>
                  </a:lnTo>
                  <a:lnTo>
                    <a:pt x="14247" y="36399"/>
                  </a:lnTo>
                  <a:lnTo>
                    <a:pt x="14324" y="36425"/>
                  </a:lnTo>
                  <a:lnTo>
                    <a:pt x="14401" y="36425"/>
                  </a:lnTo>
                  <a:lnTo>
                    <a:pt x="14452" y="36373"/>
                  </a:lnTo>
                  <a:lnTo>
                    <a:pt x="14503" y="36373"/>
                  </a:lnTo>
                  <a:lnTo>
                    <a:pt x="14555" y="36348"/>
                  </a:lnTo>
                  <a:lnTo>
                    <a:pt x="14606" y="36322"/>
                  </a:lnTo>
                  <a:lnTo>
                    <a:pt x="14632" y="36271"/>
                  </a:lnTo>
                  <a:lnTo>
                    <a:pt x="14632" y="36219"/>
                  </a:lnTo>
                  <a:lnTo>
                    <a:pt x="14657" y="36194"/>
                  </a:lnTo>
                  <a:lnTo>
                    <a:pt x="14657" y="36142"/>
                  </a:lnTo>
                  <a:lnTo>
                    <a:pt x="14657" y="36117"/>
                  </a:lnTo>
                  <a:lnTo>
                    <a:pt x="14709" y="36065"/>
                  </a:lnTo>
                  <a:lnTo>
                    <a:pt x="14760" y="36065"/>
                  </a:lnTo>
                  <a:lnTo>
                    <a:pt x="14786" y="36040"/>
                  </a:lnTo>
                  <a:lnTo>
                    <a:pt x="14863" y="35988"/>
                  </a:lnTo>
                  <a:lnTo>
                    <a:pt x="14888" y="35937"/>
                  </a:lnTo>
                  <a:lnTo>
                    <a:pt x="14914" y="35886"/>
                  </a:lnTo>
                  <a:lnTo>
                    <a:pt x="14888" y="35834"/>
                  </a:lnTo>
                  <a:lnTo>
                    <a:pt x="14863" y="35783"/>
                  </a:lnTo>
                  <a:lnTo>
                    <a:pt x="14837" y="35757"/>
                  </a:lnTo>
                  <a:lnTo>
                    <a:pt x="14811" y="35732"/>
                  </a:lnTo>
                  <a:lnTo>
                    <a:pt x="14760" y="35680"/>
                  </a:lnTo>
                  <a:lnTo>
                    <a:pt x="14709" y="35680"/>
                  </a:lnTo>
                  <a:lnTo>
                    <a:pt x="14657" y="35655"/>
                  </a:lnTo>
                  <a:lnTo>
                    <a:pt x="14632" y="35655"/>
                  </a:lnTo>
                  <a:lnTo>
                    <a:pt x="14555" y="35629"/>
                  </a:lnTo>
                  <a:lnTo>
                    <a:pt x="14503" y="35578"/>
                  </a:lnTo>
                  <a:lnTo>
                    <a:pt x="14401" y="35552"/>
                  </a:lnTo>
                  <a:lnTo>
                    <a:pt x="14298" y="35526"/>
                  </a:lnTo>
                  <a:lnTo>
                    <a:pt x="14272" y="35501"/>
                  </a:lnTo>
                  <a:lnTo>
                    <a:pt x="14272" y="35475"/>
                  </a:lnTo>
                  <a:lnTo>
                    <a:pt x="14298" y="35398"/>
                  </a:lnTo>
                  <a:lnTo>
                    <a:pt x="14375" y="35449"/>
                  </a:lnTo>
                  <a:lnTo>
                    <a:pt x="14529" y="35552"/>
                  </a:lnTo>
                  <a:lnTo>
                    <a:pt x="14580" y="35578"/>
                  </a:lnTo>
                  <a:lnTo>
                    <a:pt x="14657" y="35603"/>
                  </a:lnTo>
                  <a:lnTo>
                    <a:pt x="14709" y="35603"/>
                  </a:lnTo>
                  <a:lnTo>
                    <a:pt x="14734" y="35578"/>
                  </a:lnTo>
                  <a:lnTo>
                    <a:pt x="14786" y="35603"/>
                  </a:lnTo>
                  <a:lnTo>
                    <a:pt x="14811" y="35603"/>
                  </a:lnTo>
                  <a:lnTo>
                    <a:pt x="14888" y="35578"/>
                  </a:lnTo>
                  <a:lnTo>
                    <a:pt x="14940" y="35578"/>
                  </a:lnTo>
                  <a:lnTo>
                    <a:pt x="15094" y="35603"/>
                  </a:lnTo>
                  <a:lnTo>
                    <a:pt x="15222" y="35603"/>
                  </a:lnTo>
                  <a:lnTo>
                    <a:pt x="15248" y="35629"/>
                  </a:lnTo>
                  <a:lnTo>
                    <a:pt x="15325" y="35655"/>
                  </a:lnTo>
                  <a:lnTo>
                    <a:pt x="15376" y="35680"/>
                  </a:lnTo>
                  <a:lnTo>
                    <a:pt x="15427" y="35732"/>
                  </a:lnTo>
                  <a:lnTo>
                    <a:pt x="15530" y="35783"/>
                  </a:lnTo>
                  <a:lnTo>
                    <a:pt x="15530" y="35809"/>
                  </a:lnTo>
                  <a:lnTo>
                    <a:pt x="15633" y="35809"/>
                  </a:lnTo>
                  <a:lnTo>
                    <a:pt x="15659" y="35783"/>
                  </a:lnTo>
                  <a:lnTo>
                    <a:pt x="15710" y="35732"/>
                  </a:lnTo>
                  <a:lnTo>
                    <a:pt x="15710" y="35706"/>
                  </a:lnTo>
                  <a:lnTo>
                    <a:pt x="15787" y="35603"/>
                  </a:lnTo>
                  <a:lnTo>
                    <a:pt x="15838" y="35603"/>
                  </a:lnTo>
                  <a:lnTo>
                    <a:pt x="15915" y="35578"/>
                  </a:lnTo>
                  <a:lnTo>
                    <a:pt x="15992" y="35552"/>
                  </a:lnTo>
                  <a:lnTo>
                    <a:pt x="16069" y="35526"/>
                  </a:lnTo>
                  <a:lnTo>
                    <a:pt x="16223" y="35501"/>
                  </a:lnTo>
                  <a:lnTo>
                    <a:pt x="16300" y="35501"/>
                  </a:lnTo>
                  <a:lnTo>
                    <a:pt x="16377" y="35475"/>
                  </a:lnTo>
                  <a:lnTo>
                    <a:pt x="16660" y="35475"/>
                  </a:lnTo>
                  <a:lnTo>
                    <a:pt x="16762" y="35449"/>
                  </a:lnTo>
                  <a:lnTo>
                    <a:pt x="16839" y="35424"/>
                  </a:lnTo>
                  <a:lnTo>
                    <a:pt x="16891" y="35424"/>
                  </a:lnTo>
                  <a:lnTo>
                    <a:pt x="16942" y="35398"/>
                  </a:lnTo>
                  <a:lnTo>
                    <a:pt x="16993" y="35398"/>
                  </a:lnTo>
                  <a:lnTo>
                    <a:pt x="17070" y="35424"/>
                  </a:lnTo>
                  <a:lnTo>
                    <a:pt x="17224" y="35424"/>
                  </a:lnTo>
                  <a:lnTo>
                    <a:pt x="17327" y="35449"/>
                  </a:lnTo>
                  <a:lnTo>
                    <a:pt x="17378" y="35475"/>
                  </a:lnTo>
                  <a:lnTo>
                    <a:pt x="17430" y="35475"/>
                  </a:lnTo>
                  <a:lnTo>
                    <a:pt x="17532" y="35501"/>
                  </a:lnTo>
                  <a:lnTo>
                    <a:pt x="17532" y="35526"/>
                  </a:lnTo>
                  <a:lnTo>
                    <a:pt x="17584" y="35552"/>
                  </a:lnTo>
                  <a:lnTo>
                    <a:pt x="17635" y="35578"/>
                  </a:lnTo>
                  <a:lnTo>
                    <a:pt x="17763" y="35578"/>
                  </a:lnTo>
                  <a:lnTo>
                    <a:pt x="17840" y="35629"/>
                  </a:lnTo>
                  <a:lnTo>
                    <a:pt x="17892" y="35655"/>
                  </a:lnTo>
                  <a:lnTo>
                    <a:pt x="17994" y="35680"/>
                  </a:lnTo>
                  <a:lnTo>
                    <a:pt x="18046" y="35706"/>
                  </a:lnTo>
                  <a:lnTo>
                    <a:pt x="18071" y="35706"/>
                  </a:lnTo>
                  <a:lnTo>
                    <a:pt x="18123" y="35757"/>
                  </a:lnTo>
                  <a:lnTo>
                    <a:pt x="18200" y="35783"/>
                  </a:lnTo>
                  <a:lnTo>
                    <a:pt x="18225" y="35783"/>
                  </a:lnTo>
                  <a:lnTo>
                    <a:pt x="18328" y="35757"/>
                  </a:lnTo>
                  <a:lnTo>
                    <a:pt x="18379" y="35706"/>
                  </a:lnTo>
                  <a:lnTo>
                    <a:pt x="18431" y="35655"/>
                  </a:lnTo>
                  <a:lnTo>
                    <a:pt x="18456" y="35629"/>
                  </a:lnTo>
                  <a:lnTo>
                    <a:pt x="18456" y="35603"/>
                  </a:lnTo>
                  <a:lnTo>
                    <a:pt x="18533" y="35552"/>
                  </a:lnTo>
                  <a:lnTo>
                    <a:pt x="18585" y="35501"/>
                  </a:lnTo>
                  <a:lnTo>
                    <a:pt x="18662" y="35424"/>
                  </a:lnTo>
                  <a:lnTo>
                    <a:pt x="18739" y="35372"/>
                  </a:lnTo>
                  <a:lnTo>
                    <a:pt x="18764" y="35372"/>
                  </a:lnTo>
                  <a:lnTo>
                    <a:pt x="18816" y="35398"/>
                  </a:lnTo>
                  <a:lnTo>
                    <a:pt x="18867" y="35372"/>
                  </a:lnTo>
                  <a:lnTo>
                    <a:pt x="18893" y="35347"/>
                  </a:lnTo>
                  <a:lnTo>
                    <a:pt x="18996" y="35321"/>
                  </a:lnTo>
                  <a:lnTo>
                    <a:pt x="19073" y="35295"/>
                  </a:lnTo>
                  <a:lnTo>
                    <a:pt x="19201" y="35270"/>
                  </a:lnTo>
                  <a:lnTo>
                    <a:pt x="19329" y="35244"/>
                  </a:lnTo>
                  <a:lnTo>
                    <a:pt x="19458" y="35167"/>
                  </a:lnTo>
                  <a:lnTo>
                    <a:pt x="19483" y="35141"/>
                  </a:lnTo>
                  <a:lnTo>
                    <a:pt x="19663" y="34987"/>
                  </a:lnTo>
                  <a:lnTo>
                    <a:pt x="19791" y="34987"/>
                  </a:lnTo>
                  <a:lnTo>
                    <a:pt x="19894" y="35013"/>
                  </a:lnTo>
                  <a:lnTo>
                    <a:pt x="20048" y="35039"/>
                  </a:lnTo>
                  <a:lnTo>
                    <a:pt x="20099" y="35064"/>
                  </a:lnTo>
                  <a:lnTo>
                    <a:pt x="20176" y="35039"/>
                  </a:lnTo>
                  <a:lnTo>
                    <a:pt x="20202" y="35013"/>
                  </a:lnTo>
                  <a:lnTo>
                    <a:pt x="20228" y="34962"/>
                  </a:lnTo>
                  <a:lnTo>
                    <a:pt x="20228" y="34885"/>
                  </a:lnTo>
                  <a:lnTo>
                    <a:pt x="20202" y="34808"/>
                  </a:lnTo>
                  <a:lnTo>
                    <a:pt x="20202" y="34731"/>
                  </a:lnTo>
                  <a:lnTo>
                    <a:pt x="20253" y="34577"/>
                  </a:lnTo>
                  <a:lnTo>
                    <a:pt x="20253" y="34551"/>
                  </a:lnTo>
                  <a:lnTo>
                    <a:pt x="20407" y="34474"/>
                  </a:lnTo>
                  <a:lnTo>
                    <a:pt x="20561" y="34397"/>
                  </a:lnTo>
                  <a:lnTo>
                    <a:pt x="20690" y="34397"/>
                  </a:lnTo>
                  <a:lnTo>
                    <a:pt x="20741" y="34371"/>
                  </a:lnTo>
                  <a:lnTo>
                    <a:pt x="20767" y="34346"/>
                  </a:lnTo>
                  <a:lnTo>
                    <a:pt x="20818" y="34320"/>
                  </a:lnTo>
                  <a:lnTo>
                    <a:pt x="20895" y="34269"/>
                  </a:lnTo>
                  <a:lnTo>
                    <a:pt x="20972" y="34243"/>
                  </a:lnTo>
                  <a:lnTo>
                    <a:pt x="20998" y="34243"/>
                  </a:lnTo>
                  <a:lnTo>
                    <a:pt x="21075" y="34217"/>
                  </a:lnTo>
                  <a:lnTo>
                    <a:pt x="21075" y="34192"/>
                  </a:lnTo>
                  <a:lnTo>
                    <a:pt x="21177" y="34166"/>
                  </a:lnTo>
                  <a:lnTo>
                    <a:pt x="21254" y="34115"/>
                  </a:lnTo>
                  <a:lnTo>
                    <a:pt x="21306" y="34063"/>
                  </a:lnTo>
                  <a:lnTo>
                    <a:pt x="21331" y="33986"/>
                  </a:lnTo>
                  <a:lnTo>
                    <a:pt x="21331" y="33961"/>
                  </a:lnTo>
                  <a:lnTo>
                    <a:pt x="21331" y="33832"/>
                  </a:lnTo>
                  <a:lnTo>
                    <a:pt x="21331" y="33755"/>
                  </a:lnTo>
                  <a:lnTo>
                    <a:pt x="21306" y="33678"/>
                  </a:lnTo>
                  <a:lnTo>
                    <a:pt x="21306" y="33627"/>
                  </a:lnTo>
                  <a:lnTo>
                    <a:pt x="21306" y="33601"/>
                  </a:lnTo>
                  <a:lnTo>
                    <a:pt x="21306" y="33550"/>
                  </a:lnTo>
                  <a:lnTo>
                    <a:pt x="21280" y="33524"/>
                  </a:lnTo>
                  <a:lnTo>
                    <a:pt x="21280" y="33499"/>
                  </a:lnTo>
                  <a:lnTo>
                    <a:pt x="21280" y="33422"/>
                  </a:lnTo>
                  <a:lnTo>
                    <a:pt x="21280" y="33370"/>
                  </a:lnTo>
                  <a:lnTo>
                    <a:pt x="21254" y="33345"/>
                  </a:lnTo>
                  <a:lnTo>
                    <a:pt x="21357" y="33345"/>
                  </a:lnTo>
                  <a:lnTo>
                    <a:pt x="21357" y="33319"/>
                  </a:lnTo>
                  <a:lnTo>
                    <a:pt x="21383" y="33267"/>
                  </a:lnTo>
                  <a:lnTo>
                    <a:pt x="21434" y="33139"/>
                  </a:lnTo>
                  <a:lnTo>
                    <a:pt x="21434" y="33088"/>
                  </a:lnTo>
                  <a:lnTo>
                    <a:pt x="21408" y="33011"/>
                  </a:lnTo>
                  <a:lnTo>
                    <a:pt x="21383" y="32959"/>
                  </a:lnTo>
                  <a:lnTo>
                    <a:pt x="21306" y="32934"/>
                  </a:lnTo>
                  <a:lnTo>
                    <a:pt x="21254" y="32959"/>
                  </a:lnTo>
                  <a:lnTo>
                    <a:pt x="21100" y="32959"/>
                  </a:lnTo>
                  <a:lnTo>
                    <a:pt x="21075" y="32985"/>
                  </a:lnTo>
                  <a:lnTo>
                    <a:pt x="21049" y="32985"/>
                  </a:lnTo>
                  <a:lnTo>
                    <a:pt x="20921" y="33011"/>
                  </a:lnTo>
                  <a:lnTo>
                    <a:pt x="20895" y="32985"/>
                  </a:lnTo>
                  <a:lnTo>
                    <a:pt x="20844" y="33011"/>
                  </a:lnTo>
                  <a:lnTo>
                    <a:pt x="20741" y="32985"/>
                  </a:lnTo>
                  <a:lnTo>
                    <a:pt x="20664" y="33011"/>
                  </a:lnTo>
                  <a:lnTo>
                    <a:pt x="20613" y="33011"/>
                  </a:lnTo>
                  <a:lnTo>
                    <a:pt x="20536" y="33036"/>
                  </a:lnTo>
                  <a:lnTo>
                    <a:pt x="20356" y="33036"/>
                  </a:lnTo>
                  <a:lnTo>
                    <a:pt x="20305" y="33062"/>
                  </a:lnTo>
                  <a:lnTo>
                    <a:pt x="20253" y="33062"/>
                  </a:lnTo>
                  <a:lnTo>
                    <a:pt x="20151" y="33139"/>
                  </a:lnTo>
                  <a:lnTo>
                    <a:pt x="20125" y="33139"/>
                  </a:lnTo>
                  <a:lnTo>
                    <a:pt x="20151" y="33088"/>
                  </a:lnTo>
                  <a:lnTo>
                    <a:pt x="20151" y="33036"/>
                  </a:lnTo>
                  <a:lnTo>
                    <a:pt x="20099" y="32959"/>
                  </a:lnTo>
                  <a:lnTo>
                    <a:pt x="20048" y="32934"/>
                  </a:lnTo>
                  <a:lnTo>
                    <a:pt x="20022" y="32882"/>
                  </a:lnTo>
                  <a:lnTo>
                    <a:pt x="19971" y="32882"/>
                  </a:lnTo>
                  <a:lnTo>
                    <a:pt x="19945" y="32857"/>
                  </a:lnTo>
                  <a:lnTo>
                    <a:pt x="19920" y="32857"/>
                  </a:lnTo>
                  <a:lnTo>
                    <a:pt x="19868" y="32831"/>
                  </a:lnTo>
                  <a:lnTo>
                    <a:pt x="19817" y="32805"/>
                  </a:lnTo>
                  <a:lnTo>
                    <a:pt x="19791" y="32780"/>
                  </a:lnTo>
                  <a:lnTo>
                    <a:pt x="19766" y="32780"/>
                  </a:lnTo>
                  <a:lnTo>
                    <a:pt x="19740" y="32754"/>
                  </a:lnTo>
                  <a:lnTo>
                    <a:pt x="19663" y="32728"/>
                  </a:lnTo>
                  <a:lnTo>
                    <a:pt x="19560" y="32728"/>
                  </a:lnTo>
                  <a:lnTo>
                    <a:pt x="19509" y="32626"/>
                  </a:lnTo>
                  <a:lnTo>
                    <a:pt x="19432" y="32600"/>
                  </a:lnTo>
                  <a:lnTo>
                    <a:pt x="19252" y="32600"/>
                  </a:lnTo>
                  <a:lnTo>
                    <a:pt x="19252" y="32574"/>
                  </a:lnTo>
                  <a:lnTo>
                    <a:pt x="19278" y="32549"/>
                  </a:lnTo>
                  <a:lnTo>
                    <a:pt x="19329" y="32523"/>
                  </a:lnTo>
                  <a:lnTo>
                    <a:pt x="19329" y="32497"/>
                  </a:lnTo>
                  <a:lnTo>
                    <a:pt x="19329" y="32472"/>
                  </a:lnTo>
                  <a:lnTo>
                    <a:pt x="19381" y="32472"/>
                  </a:lnTo>
                  <a:lnTo>
                    <a:pt x="19432" y="32497"/>
                  </a:lnTo>
                  <a:lnTo>
                    <a:pt x="19483" y="32497"/>
                  </a:lnTo>
                  <a:lnTo>
                    <a:pt x="19560" y="32549"/>
                  </a:lnTo>
                  <a:lnTo>
                    <a:pt x="19637" y="32549"/>
                  </a:lnTo>
                  <a:lnTo>
                    <a:pt x="19689" y="32523"/>
                  </a:lnTo>
                  <a:lnTo>
                    <a:pt x="19740" y="32497"/>
                  </a:lnTo>
                  <a:lnTo>
                    <a:pt x="19766" y="32472"/>
                  </a:lnTo>
                  <a:lnTo>
                    <a:pt x="19843" y="32420"/>
                  </a:lnTo>
                  <a:lnTo>
                    <a:pt x="19894" y="32343"/>
                  </a:lnTo>
                  <a:lnTo>
                    <a:pt x="19971" y="32318"/>
                  </a:lnTo>
                  <a:lnTo>
                    <a:pt x="20074" y="32241"/>
                  </a:lnTo>
                  <a:lnTo>
                    <a:pt x="20125" y="32138"/>
                  </a:lnTo>
                  <a:lnTo>
                    <a:pt x="20151" y="32138"/>
                  </a:lnTo>
                  <a:lnTo>
                    <a:pt x="20151" y="32112"/>
                  </a:lnTo>
                  <a:lnTo>
                    <a:pt x="20125" y="32061"/>
                  </a:lnTo>
                  <a:lnTo>
                    <a:pt x="20125" y="32010"/>
                  </a:lnTo>
                  <a:lnTo>
                    <a:pt x="20125" y="31933"/>
                  </a:lnTo>
                  <a:lnTo>
                    <a:pt x="20125" y="31881"/>
                  </a:lnTo>
                  <a:lnTo>
                    <a:pt x="20151" y="31830"/>
                  </a:lnTo>
                  <a:lnTo>
                    <a:pt x="20151" y="31804"/>
                  </a:lnTo>
                  <a:lnTo>
                    <a:pt x="20125" y="31727"/>
                  </a:lnTo>
                  <a:lnTo>
                    <a:pt x="20125" y="31702"/>
                  </a:lnTo>
                  <a:lnTo>
                    <a:pt x="20151" y="31625"/>
                  </a:lnTo>
                  <a:lnTo>
                    <a:pt x="20125" y="31548"/>
                  </a:lnTo>
                  <a:lnTo>
                    <a:pt x="20099" y="31496"/>
                  </a:lnTo>
                  <a:lnTo>
                    <a:pt x="20048" y="31471"/>
                  </a:lnTo>
                  <a:lnTo>
                    <a:pt x="20151" y="31471"/>
                  </a:lnTo>
                  <a:lnTo>
                    <a:pt x="20228" y="31419"/>
                  </a:lnTo>
                  <a:lnTo>
                    <a:pt x="20279" y="31496"/>
                  </a:lnTo>
                  <a:lnTo>
                    <a:pt x="20356" y="31522"/>
                  </a:lnTo>
                  <a:lnTo>
                    <a:pt x="20459" y="31496"/>
                  </a:lnTo>
                  <a:lnTo>
                    <a:pt x="20536" y="31496"/>
                  </a:lnTo>
                  <a:lnTo>
                    <a:pt x="20561" y="31471"/>
                  </a:lnTo>
                  <a:lnTo>
                    <a:pt x="20613" y="31471"/>
                  </a:lnTo>
                  <a:lnTo>
                    <a:pt x="20638" y="31419"/>
                  </a:lnTo>
                  <a:lnTo>
                    <a:pt x="20690" y="31419"/>
                  </a:lnTo>
                  <a:lnTo>
                    <a:pt x="20715" y="31394"/>
                  </a:lnTo>
                  <a:lnTo>
                    <a:pt x="20741" y="31368"/>
                  </a:lnTo>
                  <a:lnTo>
                    <a:pt x="20767" y="31368"/>
                  </a:lnTo>
                  <a:lnTo>
                    <a:pt x="20818" y="31342"/>
                  </a:lnTo>
                  <a:lnTo>
                    <a:pt x="20844" y="31291"/>
                  </a:lnTo>
                  <a:lnTo>
                    <a:pt x="20921" y="31214"/>
                  </a:lnTo>
                  <a:lnTo>
                    <a:pt x="20998" y="31163"/>
                  </a:lnTo>
                  <a:lnTo>
                    <a:pt x="21023" y="31060"/>
                  </a:lnTo>
                  <a:lnTo>
                    <a:pt x="21023" y="31009"/>
                  </a:lnTo>
                  <a:lnTo>
                    <a:pt x="21023" y="30983"/>
                  </a:lnTo>
                  <a:lnTo>
                    <a:pt x="20972" y="30932"/>
                  </a:lnTo>
                  <a:lnTo>
                    <a:pt x="20946" y="30880"/>
                  </a:lnTo>
                  <a:lnTo>
                    <a:pt x="20972" y="30803"/>
                  </a:lnTo>
                  <a:lnTo>
                    <a:pt x="20998" y="30803"/>
                  </a:lnTo>
                  <a:lnTo>
                    <a:pt x="21049" y="30829"/>
                  </a:lnTo>
                  <a:lnTo>
                    <a:pt x="21100" y="30803"/>
                  </a:lnTo>
                  <a:lnTo>
                    <a:pt x="21152" y="30752"/>
                  </a:lnTo>
                  <a:lnTo>
                    <a:pt x="21177" y="30701"/>
                  </a:lnTo>
                  <a:lnTo>
                    <a:pt x="21229" y="30675"/>
                  </a:lnTo>
                  <a:lnTo>
                    <a:pt x="21254" y="30624"/>
                  </a:lnTo>
                  <a:lnTo>
                    <a:pt x="21280" y="30598"/>
                  </a:lnTo>
                  <a:lnTo>
                    <a:pt x="21280" y="30572"/>
                  </a:lnTo>
                  <a:lnTo>
                    <a:pt x="21357" y="30547"/>
                  </a:lnTo>
                  <a:lnTo>
                    <a:pt x="21383" y="30521"/>
                  </a:lnTo>
                  <a:lnTo>
                    <a:pt x="21408" y="30444"/>
                  </a:lnTo>
                  <a:lnTo>
                    <a:pt x="21434" y="30393"/>
                  </a:lnTo>
                  <a:lnTo>
                    <a:pt x="21460" y="30341"/>
                  </a:lnTo>
                  <a:lnTo>
                    <a:pt x="21537" y="30290"/>
                  </a:lnTo>
                  <a:lnTo>
                    <a:pt x="21562" y="30264"/>
                  </a:lnTo>
                  <a:lnTo>
                    <a:pt x="21691" y="30213"/>
                  </a:lnTo>
                  <a:lnTo>
                    <a:pt x="21742" y="30187"/>
                  </a:lnTo>
                  <a:lnTo>
                    <a:pt x="21793" y="30162"/>
                  </a:lnTo>
                  <a:lnTo>
                    <a:pt x="21793" y="30059"/>
                  </a:lnTo>
                  <a:lnTo>
                    <a:pt x="21819" y="30033"/>
                  </a:lnTo>
                  <a:lnTo>
                    <a:pt x="21819" y="30008"/>
                  </a:lnTo>
                  <a:lnTo>
                    <a:pt x="21845" y="29879"/>
                  </a:lnTo>
                  <a:lnTo>
                    <a:pt x="21845" y="29802"/>
                  </a:lnTo>
                  <a:lnTo>
                    <a:pt x="21870" y="29751"/>
                  </a:lnTo>
                  <a:lnTo>
                    <a:pt x="21870" y="29725"/>
                  </a:lnTo>
                  <a:lnTo>
                    <a:pt x="21896" y="29648"/>
                  </a:lnTo>
                  <a:lnTo>
                    <a:pt x="21896" y="29545"/>
                  </a:lnTo>
                  <a:lnTo>
                    <a:pt x="21947" y="29340"/>
                  </a:lnTo>
                  <a:lnTo>
                    <a:pt x="22024" y="29160"/>
                  </a:lnTo>
                  <a:lnTo>
                    <a:pt x="22024" y="29135"/>
                  </a:lnTo>
                  <a:lnTo>
                    <a:pt x="22076" y="29083"/>
                  </a:lnTo>
                  <a:lnTo>
                    <a:pt x="22076" y="29032"/>
                  </a:lnTo>
                  <a:lnTo>
                    <a:pt x="22127" y="28929"/>
                  </a:lnTo>
                  <a:lnTo>
                    <a:pt x="22153" y="28904"/>
                  </a:lnTo>
                  <a:lnTo>
                    <a:pt x="22153" y="28878"/>
                  </a:lnTo>
                  <a:lnTo>
                    <a:pt x="22153" y="28852"/>
                  </a:lnTo>
                  <a:lnTo>
                    <a:pt x="22179" y="28801"/>
                  </a:lnTo>
                  <a:lnTo>
                    <a:pt x="22179" y="28724"/>
                  </a:lnTo>
                  <a:lnTo>
                    <a:pt x="22153" y="28698"/>
                  </a:lnTo>
                  <a:lnTo>
                    <a:pt x="22179" y="28698"/>
                  </a:lnTo>
                  <a:lnTo>
                    <a:pt x="22179" y="28647"/>
                  </a:lnTo>
                  <a:lnTo>
                    <a:pt x="22230" y="28570"/>
                  </a:lnTo>
                  <a:lnTo>
                    <a:pt x="22256" y="28442"/>
                  </a:lnTo>
                  <a:lnTo>
                    <a:pt x="22256" y="28390"/>
                  </a:lnTo>
                  <a:lnTo>
                    <a:pt x="22256" y="28339"/>
                  </a:lnTo>
                  <a:lnTo>
                    <a:pt x="22230" y="28211"/>
                  </a:lnTo>
                  <a:lnTo>
                    <a:pt x="22204" y="28159"/>
                  </a:lnTo>
                  <a:lnTo>
                    <a:pt x="22204" y="28082"/>
                  </a:lnTo>
                  <a:lnTo>
                    <a:pt x="22230" y="28005"/>
                  </a:lnTo>
                  <a:lnTo>
                    <a:pt x="22230" y="27980"/>
                  </a:lnTo>
                  <a:lnTo>
                    <a:pt x="22230" y="27877"/>
                  </a:lnTo>
                  <a:lnTo>
                    <a:pt x="22204" y="27826"/>
                  </a:lnTo>
                  <a:lnTo>
                    <a:pt x="22179" y="27620"/>
                  </a:lnTo>
                  <a:lnTo>
                    <a:pt x="22153" y="27518"/>
                  </a:lnTo>
                  <a:lnTo>
                    <a:pt x="22127" y="27441"/>
                  </a:lnTo>
                  <a:lnTo>
                    <a:pt x="22076" y="27312"/>
                  </a:lnTo>
                  <a:lnTo>
                    <a:pt x="22024" y="27235"/>
                  </a:lnTo>
                  <a:lnTo>
                    <a:pt x="21947" y="27184"/>
                  </a:lnTo>
                  <a:lnTo>
                    <a:pt x="21768" y="27030"/>
                  </a:lnTo>
                  <a:lnTo>
                    <a:pt x="21742" y="26979"/>
                  </a:lnTo>
                  <a:lnTo>
                    <a:pt x="21716" y="26953"/>
                  </a:lnTo>
                  <a:lnTo>
                    <a:pt x="21691" y="26953"/>
                  </a:lnTo>
                  <a:lnTo>
                    <a:pt x="21562" y="26876"/>
                  </a:lnTo>
                  <a:lnTo>
                    <a:pt x="21537" y="26850"/>
                  </a:lnTo>
                  <a:lnTo>
                    <a:pt x="21511" y="26825"/>
                  </a:lnTo>
                  <a:lnTo>
                    <a:pt x="21485" y="26773"/>
                  </a:lnTo>
                  <a:lnTo>
                    <a:pt x="21408" y="26722"/>
                  </a:lnTo>
                  <a:lnTo>
                    <a:pt x="21383" y="26696"/>
                  </a:lnTo>
                  <a:lnTo>
                    <a:pt x="21357" y="26671"/>
                  </a:lnTo>
                  <a:lnTo>
                    <a:pt x="21331" y="26619"/>
                  </a:lnTo>
                  <a:lnTo>
                    <a:pt x="21280" y="26594"/>
                  </a:lnTo>
                  <a:lnTo>
                    <a:pt x="21254" y="26568"/>
                  </a:lnTo>
                  <a:lnTo>
                    <a:pt x="21023" y="26440"/>
                  </a:lnTo>
                  <a:lnTo>
                    <a:pt x="20869" y="26388"/>
                  </a:lnTo>
                  <a:lnTo>
                    <a:pt x="20767" y="26388"/>
                  </a:lnTo>
                  <a:lnTo>
                    <a:pt x="20715" y="26363"/>
                  </a:lnTo>
                  <a:lnTo>
                    <a:pt x="20536" y="26363"/>
                  </a:lnTo>
                  <a:lnTo>
                    <a:pt x="20536" y="26337"/>
                  </a:lnTo>
                  <a:lnTo>
                    <a:pt x="20407" y="26311"/>
                  </a:lnTo>
                  <a:lnTo>
                    <a:pt x="20356" y="26285"/>
                  </a:lnTo>
                  <a:lnTo>
                    <a:pt x="20305" y="26260"/>
                  </a:lnTo>
                  <a:lnTo>
                    <a:pt x="20202" y="26234"/>
                  </a:lnTo>
                  <a:lnTo>
                    <a:pt x="20151" y="26208"/>
                  </a:lnTo>
                  <a:lnTo>
                    <a:pt x="20099" y="26234"/>
                  </a:lnTo>
                  <a:lnTo>
                    <a:pt x="20074" y="26260"/>
                  </a:lnTo>
                  <a:lnTo>
                    <a:pt x="20048" y="26285"/>
                  </a:lnTo>
                  <a:lnTo>
                    <a:pt x="19920" y="26260"/>
                  </a:lnTo>
                  <a:lnTo>
                    <a:pt x="19689" y="26234"/>
                  </a:lnTo>
                  <a:lnTo>
                    <a:pt x="19637" y="26234"/>
                  </a:lnTo>
                  <a:lnTo>
                    <a:pt x="19586" y="26208"/>
                  </a:lnTo>
                  <a:lnTo>
                    <a:pt x="19355" y="26208"/>
                  </a:lnTo>
                  <a:lnTo>
                    <a:pt x="19304" y="26234"/>
                  </a:lnTo>
                  <a:lnTo>
                    <a:pt x="19227" y="26260"/>
                  </a:lnTo>
                  <a:lnTo>
                    <a:pt x="19021" y="26260"/>
                  </a:lnTo>
                  <a:lnTo>
                    <a:pt x="18944" y="26285"/>
                  </a:lnTo>
                  <a:lnTo>
                    <a:pt x="18867" y="26363"/>
                  </a:lnTo>
                  <a:lnTo>
                    <a:pt x="18816" y="26440"/>
                  </a:lnTo>
                  <a:lnTo>
                    <a:pt x="18816" y="26465"/>
                  </a:lnTo>
                  <a:lnTo>
                    <a:pt x="18764" y="26542"/>
                  </a:lnTo>
                  <a:lnTo>
                    <a:pt x="18764" y="26568"/>
                  </a:lnTo>
                  <a:lnTo>
                    <a:pt x="18764" y="26619"/>
                  </a:lnTo>
                  <a:lnTo>
                    <a:pt x="18764" y="26645"/>
                  </a:lnTo>
                  <a:lnTo>
                    <a:pt x="18739" y="26696"/>
                  </a:lnTo>
                  <a:lnTo>
                    <a:pt x="18739" y="26722"/>
                  </a:lnTo>
                  <a:lnTo>
                    <a:pt x="18713" y="26748"/>
                  </a:lnTo>
                  <a:lnTo>
                    <a:pt x="18687" y="26825"/>
                  </a:lnTo>
                  <a:lnTo>
                    <a:pt x="18636" y="26876"/>
                  </a:lnTo>
                  <a:lnTo>
                    <a:pt x="18533" y="26979"/>
                  </a:lnTo>
                  <a:lnTo>
                    <a:pt x="18482" y="26953"/>
                  </a:lnTo>
                  <a:lnTo>
                    <a:pt x="18405" y="26927"/>
                  </a:lnTo>
                  <a:lnTo>
                    <a:pt x="18354" y="26927"/>
                  </a:lnTo>
                  <a:lnTo>
                    <a:pt x="18328" y="26953"/>
                  </a:lnTo>
                  <a:lnTo>
                    <a:pt x="18277" y="26927"/>
                  </a:lnTo>
                  <a:lnTo>
                    <a:pt x="18225" y="26902"/>
                  </a:lnTo>
                  <a:lnTo>
                    <a:pt x="18200" y="26850"/>
                  </a:lnTo>
                  <a:lnTo>
                    <a:pt x="18174" y="26825"/>
                  </a:lnTo>
                  <a:lnTo>
                    <a:pt x="18148" y="26748"/>
                  </a:lnTo>
                  <a:lnTo>
                    <a:pt x="18097" y="26696"/>
                  </a:lnTo>
                  <a:lnTo>
                    <a:pt x="17969" y="26619"/>
                  </a:lnTo>
                  <a:lnTo>
                    <a:pt x="17917" y="26619"/>
                  </a:lnTo>
                  <a:lnTo>
                    <a:pt x="17840" y="26594"/>
                  </a:lnTo>
                  <a:lnTo>
                    <a:pt x="17892" y="26568"/>
                  </a:lnTo>
                  <a:lnTo>
                    <a:pt x="17917" y="26517"/>
                  </a:lnTo>
                  <a:lnTo>
                    <a:pt x="17917" y="26491"/>
                  </a:lnTo>
                  <a:lnTo>
                    <a:pt x="17994" y="26337"/>
                  </a:lnTo>
                  <a:lnTo>
                    <a:pt x="18123" y="26234"/>
                  </a:lnTo>
                  <a:lnTo>
                    <a:pt x="18174" y="26183"/>
                  </a:lnTo>
                  <a:lnTo>
                    <a:pt x="18200" y="26131"/>
                  </a:lnTo>
                  <a:lnTo>
                    <a:pt x="18277" y="26054"/>
                  </a:lnTo>
                  <a:lnTo>
                    <a:pt x="18354" y="25977"/>
                  </a:lnTo>
                  <a:lnTo>
                    <a:pt x="18405" y="25926"/>
                  </a:lnTo>
                  <a:lnTo>
                    <a:pt x="18456" y="25900"/>
                  </a:lnTo>
                  <a:lnTo>
                    <a:pt x="18508" y="25900"/>
                  </a:lnTo>
                  <a:lnTo>
                    <a:pt x="18585" y="25875"/>
                  </a:lnTo>
                  <a:lnTo>
                    <a:pt x="18585" y="25849"/>
                  </a:lnTo>
                  <a:lnTo>
                    <a:pt x="18610" y="25798"/>
                  </a:lnTo>
                  <a:lnTo>
                    <a:pt x="18636" y="25721"/>
                  </a:lnTo>
                  <a:lnTo>
                    <a:pt x="18636" y="25695"/>
                  </a:lnTo>
                  <a:lnTo>
                    <a:pt x="18636" y="25669"/>
                  </a:lnTo>
                  <a:lnTo>
                    <a:pt x="18636" y="25618"/>
                  </a:lnTo>
                  <a:lnTo>
                    <a:pt x="18636" y="25592"/>
                  </a:lnTo>
                  <a:lnTo>
                    <a:pt x="18636" y="25361"/>
                  </a:lnTo>
                  <a:lnTo>
                    <a:pt x="18610" y="25310"/>
                  </a:lnTo>
                  <a:lnTo>
                    <a:pt x="18610" y="25284"/>
                  </a:lnTo>
                  <a:lnTo>
                    <a:pt x="18610" y="25233"/>
                  </a:lnTo>
                  <a:lnTo>
                    <a:pt x="18610" y="25182"/>
                  </a:lnTo>
                  <a:lnTo>
                    <a:pt x="18585" y="25130"/>
                  </a:lnTo>
                  <a:lnTo>
                    <a:pt x="18585" y="25105"/>
                  </a:lnTo>
                  <a:lnTo>
                    <a:pt x="18559" y="25028"/>
                  </a:lnTo>
                  <a:lnTo>
                    <a:pt x="18508" y="24951"/>
                  </a:lnTo>
                  <a:lnTo>
                    <a:pt x="18482" y="24899"/>
                  </a:lnTo>
                  <a:lnTo>
                    <a:pt x="18482" y="24874"/>
                  </a:lnTo>
                  <a:lnTo>
                    <a:pt x="18456" y="24848"/>
                  </a:lnTo>
                  <a:lnTo>
                    <a:pt x="18405" y="24720"/>
                  </a:lnTo>
                  <a:lnTo>
                    <a:pt x="18405" y="24694"/>
                  </a:lnTo>
                  <a:lnTo>
                    <a:pt x="18379" y="24668"/>
                  </a:lnTo>
                  <a:lnTo>
                    <a:pt x="18328" y="24591"/>
                  </a:lnTo>
                  <a:lnTo>
                    <a:pt x="18328" y="24566"/>
                  </a:lnTo>
                  <a:lnTo>
                    <a:pt x="18302" y="24514"/>
                  </a:lnTo>
                  <a:lnTo>
                    <a:pt x="18302" y="24489"/>
                  </a:lnTo>
                  <a:lnTo>
                    <a:pt x="18277" y="24412"/>
                  </a:lnTo>
                  <a:lnTo>
                    <a:pt x="18251" y="24386"/>
                  </a:lnTo>
                  <a:lnTo>
                    <a:pt x="18200" y="24335"/>
                  </a:lnTo>
                  <a:lnTo>
                    <a:pt x="18200" y="24309"/>
                  </a:lnTo>
                  <a:lnTo>
                    <a:pt x="18174" y="24258"/>
                  </a:lnTo>
                  <a:lnTo>
                    <a:pt x="18148" y="24181"/>
                  </a:lnTo>
                  <a:lnTo>
                    <a:pt x="18123" y="24104"/>
                  </a:lnTo>
                  <a:lnTo>
                    <a:pt x="18097" y="24078"/>
                  </a:lnTo>
                  <a:lnTo>
                    <a:pt x="18071" y="24078"/>
                  </a:lnTo>
                  <a:lnTo>
                    <a:pt x="18046" y="24052"/>
                  </a:lnTo>
                  <a:lnTo>
                    <a:pt x="17969" y="24001"/>
                  </a:lnTo>
                  <a:lnTo>
                    <a:pt x="17866" y="24001"/>
                  </a:lnTo>
                  <a:lnTo>
                    <a:pt x="17840" y="23950"/>
                  </a:lnTo>
                  <a:lnTo>
                    <a:pt x="17815" y="23950"/>
                  </a:lnTo>
                  <a:lnTo>
                    <a:pt x="17738" y="23873"/>
                  </a:lnTo>
                  <a:lnTo>
                    <a:pt x="17661" y="23796"/>
                  </a:lnTo>
                  <a:lnTo>
                    <a:pt x="17635" y="23744"/>
                  </a:lnTo>
                  <a:lnTo>
                    <a:pt x="17558" y="23693"/>
                  </a:lnTo>
                  <a:lnTo>
                    <a:pt x="17507" y="23642"/>
                  </a:lnTo>
                  <a:lnTo>
                    <a:pt x="17455" y="23616"/>
                  </a:lnTo>
                  <a:lnTo>
                    <a:pt x="17404" y="23616"/>
                  </a:lnTo>
                  <a:lnTo>
                    <a:pt x="17327" y="23539"/>
                  </a:lnTo>
                  <a:lnTo>
                    <a:pt x="17404" y="23565"/>
                  </a:lnTo>
                  <a:lnTo>
                    <a:pt x="17558" y="23565"/>
                  </a:lnTo>
                  <a:lnTo>
                    <a:pt x="17661" y="23513"/>
                  </a:lnTo>
                  <a:lnTo>
                    <a:pt x="17789" y="23513"/>
                  </a:lnTo>
                  <a:lnTo>
                    <a:pt x="17892" y="23565"/>
                  </a:lnTo>
                  <a:lnTo>
                    <a:pt x="17917" y="23616"/>
                  </a:lnTo>
                  <a:lnTo>
                    <a:pt x="17892" y="23642"/>
                  </a:lnTo>
                  <a:lnTo>
                    <a:pt x="17866" y="23693"/>
                  </a:lnTo>
                  <a:lnTo>
                    <a:pt x="17866" y="23719"/>
                  </a:lnTo>
                  <a:lnTo>
                    <a:pt x="17892" y="23770"/>
                  </a:lnTo>
                  <a:lnTo>
                    <a:pt x="17917" y="23796"/>
                  </a:lnTo>
                  <a:lnTo>
                    <a:pt x="17943" y="23796"/>
                  </a:lnTo>
                  <a:lnTo>
                    <a:pt x="17994" y="23770"/>
                  </a:lnTo>
                  <a:lnTo>
                    <a:pt x="18046" y="23719"/>
                  </a:lnTo>
                  <a:lnTo>
                    <a:pt x="18097" y="23693"/>
                  </a:lnTo>
                  <a:lnTo>
                    <a:pt x="18123" y="23667"/>
                  </a:lnTo>
                  <a:lnTo>
                    <a:pt x="18123" y="23590"/>
                  </a:lnTo>
                  <a:lnTo>
                    <a:pt x="18123" y="23565"/>
                  </a:lnTo>
                  <a:lnTo>
                    <a:pt x="18097" y="23488"/>
                  </a:lnTo>
                  <a:lnTo>
                    <a:pt x="18071" y="23411"/>
                  </a:lnTo>
                  <a:lnTo>
                    <a:pt x="18046" y="23385"/>
                  </a:lnTo>
                  <a:lnTo>
                    <a:pt x="18020" y="23334"/>
                  </a:lnTo>
                  <a:lnTo>
                    <a:pt x="17994" y="23282"/>
                  </a:lnTo>
                  <a:lnTo>
                    <a:pt x="17866" y="23128"/>
                  </a:lnTo>
                  <a:lnTo>
                    <a:pt x="17763" y="22949"/>
                  </a:lnTo>
                  <a:lnTo>
                    <a:pt x="17738" y="22923"/>
                  </a:lnTo>
                  <a:lnTo>
                    <a:pt x="17686" y="22846"/>
                  </a:lnTo>
                  <a:lnTo>
                    <a:pt x="17635" y="22769"/>
                  </a:lnTo>
                  <a:lnTo>
                    <a:pt x="17558" y="22717"/>
                  </a:lnTo>
                  <a:lnTo>
                    <a:pt x="17532" y="22666"/>
                  </a:lnTo>
                  <a:lnTo>
                    <a:pt x="17507" y="22589"/>
                  </a:lnTo>
                  <a:lnTo>
                    <a:pt x="17455" y="22512"/>
                  </a:lnTo>
                  <a:lnTo>
                    <a:pt x="17378" y="22409"/>
                  </a:lnTo>
                  <a:lnTo>
                    <a:pt x="17327" y="22332"/>
                  </a:lnTo>
                  <a:lnTo>
                    <a:pt x="17276" y="22204"/>
                  </a:lnTo>
                  <a:lnTo>
                    <a:pt x="17250" y="22101"/>
                  </a:lnTo>
                  <a:lnTo>
                    <a:pt x="17199" y="22024"/>
                  </a:lnTo>
                  <a:lnTo>
                    <a:pt x="17173" y="21896"/>
                  </a:lnTo>
                  <a:lnTo>
                    <a:pt x="17147" y="21793"/>
                  </a:lnTo>
                  <a:lnTo>
                    <a:pt x="17147" y="21768"/>
                  </a:lnTo>
                  <a:lnTo>
                    <a:pt x="17147" y="21716"/>
                  </a:lnTo>
                  <a:lnTo>
                    <a:pt x="17199" y="21614"/>
                  </a:lnTo>
                  <a:lnTo>
                    <a:pt x="17250" y="21511"/>
                  </a:lnTo>
                  <a:lnTo>
                    <a:pt x="17250" y="21485"/>
                  </a:lnTo>
                  <a:lnTo>
                    <a:pt x="17430" y="21485"/>
                  </a:lnTo>
                  <a:lnTo>
                    <a:pt x="17455" y="21434"/>
                  </a:lnTo>
                  <a:lnTo>
                    <a:pt x="17481" y="21408"/>
                  </a:lnTo>
                  <a:lnTo>
                    <a:pt x="17507" y="21331"/>
                  </a:lnTo>
                  <a:lnTo>
                    <a:pt x="17481" y="21280"/>
                  </a:lnTo>
                  <a:lnTo>
                    <a:pt x="17404" y="21229"/>
                  </a:lnTo>
                  <a:lnTo>
                    <a:pt x="17378" y="21203"/>
                  </a:lnTo>
                  <a:lnTo>
                    <a:pt x="17327" y="21203"/>
                  </a:lnTo>
                  <a:lnTo>
                    <a:pt x="17276" y="21177"/>
                  </a:lnTo>
                  <a:lnTo>
                    <a:pt x="17224" y="21152"/>
                  </a:lnTo>
                  <a:lnTo>
                    <a:pt x="17173" y="21152"/>
                  </a:lnTo>
                  <a:lnTo>
                    <a:pt x="17070" y="21126"/>
                  </a:lnTo>
                  <a:lnTo>
                    <a:pt x="17070" y="21100"/>
                  </a:lnTo>
                  <a:lnTo>
                    <a:pt x="16993" y="21023"/>
                  </a:lnTo>
                  <a:lnTo>
                    <a:pt x="16993" y="20998"/>
                  </a:lnTo>
                  <a:lnTo>
                    <a:pt x="16993" y="20972"/>
                  </a:lnTo>
                  <a:lnTo>
                    <a:pt x="17019" y="20946"/>
                  </a:lnTo>
                  <a:lnTo>
                    <a:pt x="17019" y="20895"/>
                  </a:lnTo>
                  <a:lnTo>
                    <a:pt x="16993" y="20869"/>
                  </a:lnTo>
                  <a:lnTo>
                    <a:pt x="16942" y="20818"/>
                  </a:lnTo>
                  <a:lnTo>
                    <a:pt x="16916" y="20818"/>
                  </a:lnTo>
                  <a:lnTo>
                    <a:pt x="16891" y="20792"/>
                  </a:lnTo>
                  <a:lnTo>
                    <a:pt x="16839" y="20767"/>
                  </a:lnTo>
                  <a:lnTo>
                    <a:pt x="16762" y="20715"/>
                  </a:lnTo>
                  <a:lnTo>
                    <a:pt x="16711" y="20664"/>
                  </a:lnTo>
                  <a:lnTo>
                    <a:pt x="16711" y="20638"/>
                  </a:lnTo>
                  <a:lnTo>
                    <a:pt x="16711" y="20613"/>
                  </a:lnTo>
                  <a:lnTo>
                    <a:pt x="16711" y="20561"/>
                  </a:lnTo>
                  <a:lnTo>
                    <a:pt x="16685" y="20536"/>
                  </a:lnTo>
                  <a:lnTo>
                    <a:pt x="16660" y="20510"/>
                  </a:lnTo>
                  <a:lnTo>
                    <a:pt x="16634" y="20510"/>
                  </a:lnTo>
                  <a:lnTo>
                    <a:pt x="16634" y="20459"/>
                  </a:lnTo>
                  <a:lnTo>
                    <a:pt x="16608" y="20382"/>
                  </a:lnTo>
                  <a:lnTo>
                    <a:pt x="16583" y="20305"/>
                  </a:lnTo>
                  <a:lnTo>
                    <a:pt x="16583" y="20279"/>
                  </a:lnTo>
                  <a:lnTo>
                    <a:pt x="16557" y="20253"/>
                  </a:lnTo>
                  <a:lnTo>
                    <a:pt x="16557" y="20228"/>
                  </a:lnTo>
                  <a:lnTo>
                    <a:pt x="16531" y="20202"/>
                  </a:lnTo>
                  <a:lnTo>
                    <a:pt x="16506" y="20125"/>
                  </a:lnTo>
                  <a:lnTo>
                    <a:pt x="16454" y="20048"/>
                  </a:lnTo>
                  <a:lnTo>
                    <a:pt x="16403" y="20022"/>
                  </a:lnTo>
                  <a:lnTo>
                    <a:pt x="16377" y="19997"/>
                  </a:lnTo>
                  <a:lnTo>
                    <a:pt x="16352" y="19971"/>
                  </a:lnTo>
                  <a:lnTo>
                    <a:pt x="16326" y="19843"/>
                  </a:lnTo>
                  <a:lnTo>
                    <a:pt x="16275" y="19740"/>
                  </a:lnTo>
                  <a:lnTo>
                    <a:pt x="16172" y="19663"/>
                  </a:lnTo>
                  <a:lnTo>
                    <a:pt x="16044" y="19612"/>
                  </a:lnTo>
                  <a:lnTo>
                    <a:pt x="15992" y="19612"/>
                  </a:lnTo>
                  <a:lnTo>
                    <a:pt x="15967" y="19586"/>
                  </a:lnTo>
                  <a:lnTo>
                    <a:pt x="15915" y="19535"/>
                  </a:lnTo>
                  <a:lnTo>
                    <a:pt x="15864" y="19483"/>
                  </a:lnTo>
                  <a:lnTo>
                    <a:pt x="15838" y="19458"/>
                  </a:lnTo>
                  <a:lnTo>
                    <a:pt x="15787" y="19458"/>
                  </a:lnTo>
                  <a:lnTo>
                    <a:pt x="15736" y="19432"/>
                  </a:lnTo>
                  <a:lnTo>
                    <a:pt x="15710" y="19406"/>
                  </a:lnTo>
                  <a:lnTo>
                    <a:pt x="15684" y="19381"/>
                  </a:lnTo>
                  <a:lnTo>
                    <a:pt x="15633" y="19329"/>
                  </a:lnTo>
                  <a:lnTo>
                    <a:pt x="15582" y="19304"/>
                  </a:lnTo>
                  <a:lnTo>
                    <a:pt x="15530" y="19304"/>
                  </a:lnTo>
                  <a:lnTo>
                    <a:pt x="15453" y="19252"/>
                  </a:lnTo>
                  <a:lnTo>
                    <a:pt x="15402" y="19278"/>
                  </a:lnTo>
                  <a:lnTo>
                    <a:pt x="15376" y="19252"/>
                  </a:lnTo>
                  <a:lnTo>
                    <a:pt x="15325" y="19226"/>
                  </a:lnTo>
                  <a:lnTo>
                    <a:pt x="15248" y="19226"/>
                  </a:lnTo>
                  <a:lnTo>
                    <a:pt x="15171" y="19201"/>
                  </a:lnTo>
                  <a:lnTo>
                    <a:pt x="15094" y="19149"/>
                  </a:lnTo>
                  <a:lnTo>
                    <a:pt x="15068" y="19149"/>
                  </a:lnTo>
                  <a:lnTo>
                    <a:pt x="14991" y="19098"/>
                  </a:lnTo>
                  <a:lnTo>
                    <a:pt x="14965" y="19072"/>
                  </a:lnTo>
                  <a:lnTo>
                    <a:pt x="14863" y="19072"/>
                  </a:lnTo>
                  <a:lnTo>
                    <a:pt x="14786" y="18995"/>
                  </a:lnTo>
                  <a:lnTo>
                    <a:pt x="14760" y="18970"/>
                  </a:lnTo>
                  <a:lnTo>
                    <a:pt x="14709" y="18970"/>
                  </a:lnTo>
                  <a:lnTo>
                    <a:pt x="14657" y="18867"/>
                  </a:lnTo>
                  <a:lnTo>
                    <a:pt x="14632" y="18867"/>
                  </a:lnTo>
                  <a:lnTo>
                    <a:pt x="14657" y="18841"/>
                  </a:lnTo>
                  <a:lnTo>
                    <a:pt x="14683" y="18790"/>
                  </a:lnTo>
                  <a:lnTo>
                    <a:pt x="14683" y="18764"/>
                  </a:lnTo>
                  <a:lnTo>
                    <a:pt x="14657" y="18713"/>
                  </a:lnTo>
                  <a:lnTo>
                    <a:pt x="14606" y="18687"/>
                  </a:lnTo>
                  <a:lnTo>
                    <a:pt x="14580" y="18662"/>
                  </a:lnTo>
                  <a:lnTo>
                    <a:pt x="14503" y="18610"/>
                  </a:lnTo>
                  <a:lnTo>
                    <a:pt x="14452" y="18585"/>
                  </a:lnTo>
                  <a:lnTo>
                    <a:pt x="14426" y="18533"/>
                  </a:lnTo>
                  <a:lnTo>
                    <a:pt x="14401" y="18482"/>
                  </a:lnTo>
                  <a:lnTo>
                    <a:pt x="14375" y="18456"/>
                  </a:lnTo>
                  <a:lnTo>
                    <a:pt x="14349" y="18405"/>
                  </a:lnTo>
                  <a:lnTo>
                    <a:pt x="14349" y="18354"/>
                  </a:lnTo>
                  <a:lnTo>
                    <a:pt x="14349" y="18328"/>
                  </a:lnTo>
                  <a:lnTo>
                    <a:pt x="14324" y="18277"/>
                  </a:lnTo>
                  <a:lnTo>
                    <a:pt x="14324" y="18225"/>
                  </a:lnTo>
                  <a:lnTo>
                    <a:pt x="14324" y="18200"/>
                  </a:lnTo>
                  <a:lnTo>
                    <a:pt x="14298" y="18148"/>
                  </a:lnTo>
                  <a:lnTo>
                    <a:pt x="14272" y="18071"/>
                  </a:lnTo>
                  <a:lnTo>
                    <a:pt x="14247" y="18046"/>
                  </a:lnTo>
                  <a:lnTo>
                    <a:pt x="14221" y="17969"/>
                  </a:lnTo>
                  <a:lnTo>
                    <a:pt x="14221" y="17943"/>
                  </a:lnTo>
                  <a:lnTo>
                    <a:pt x="14221" y="17892"/>
                  </a:lnTo>
                  <a:lnTo>
                    <a:pt x="14221" y="17815"/>
                  </a:lnTo>
                  <a:lnTo>
                    <a:pt x="14221" y="17789"/>
                  </a:lnTo>
                  <a:lnTo>
                    <a:pt x="14221" y="17738"/>
                  </a:lnTo>
                  <a:lnTo>
                    <a:pt x="14221" y="17686"/>
                  </a:lnTo>
                  <a:lnTo>
                    <a:pt x="14195" y="17609"/>
                  </a:lnTo>
                  <a:lnTo>
                    <a:pt x="14195" y="17532"/>
                  </a:lnTo>
                  <a:lnTo>
                    <a:pt x="14170" y="17481"/>
                  </a:lnTo>
                  <a:lnTo>
                    <a:pt x="14144" y="17455"/>
                  </a:lnTo>
                  <a:lnTo>
                    <a:pt x="14093" y="17404"/>
                  </a:lnTo>
                  <a:lnTo>
                    <a:pt x="14067" y="17378"/>
                  </a:lnTo>
                  <a:lnTo>
                    <a:pt x="14067" y="17353"/>
                  </a:lnTo>
                  <a:lnTo>
                    <a:pt x="14067" y="17301"/>
                  </a:lnTo>
                  <a:lnTo>
                    <a:pt x="14016" y="17173"/>
                  </a:lnTo>
                  <a:lnTo>
                    <a:pt x="13990" y="17173"/>
                  </a:lnTo>
                  <a:lnTo>
                    <a:pt x="13964" y="17096"/>
                  </a:lnTo>
                  <a:lnTo>
                    <a:pt x="13913" y="17019"/>
                  </a:lnTo>
                  <a:lnTo>
                    <a:pt x="13887" y="16968"/>
                  </a:lnTo>
                  <a:lnTo>
                    <a:pt x="13887" y="16942"/>
                  </a:lnTo>
                  <a:lnTo>
                    <a:pt x="13862" y="16891"/>
                  </a:lnTo>
                  <a:lnTo>
                    <a:pt x="13862" y="16839"/>
                  </a:lnTo>
                  <a:lnTo>
                    <a:pt x="13836" y="16762"/>
                  </a:lnTo>
                  <a:lnTo>
                    <a:pt x="13810" y="16711"/>
                  </a:lnTo>
                  <a:lnTo>
                    <a:pt x="13785" y="16711"/>
                  </a:lnTo>
                  <a:lnTo>
                    <a:pt x="13810" y="16685"/>
                  </a:lnTo>
                  <a:lnTo>
                    <a:pt x="13810" y="16660"/>
                  </a:lnTo>
                  <a:lnTo>
                    <a:pt x="13836" y="16608"/>
                  </a:lnTo>
                  <a:lnTo>
                    <a:pt x="13836" y="16557"/>
                  </a:lnTo>
                  <a:lnTo>
                    <a:pt x="13810" y="16480"/>
                  </a:lnTo>
                  <a:lnTo>
                    <a:pt x="13810" y="16454"/>
                  </a:lnTo>
                  <a:lnTo>
                    <a:pt x="13785" y="16377"/>
                  </a:lnTo>
                  <a:lnTo>
                    <a:pt x="13759" y="16377"/>
                  </a:lnTo>
                  <a:lnTo>
                    <a:pt x="13759" y="16352"/>
                  </a:lnTo>
                  <a:lnTo>
                    <a:pt x="13759" y="16326"/>
                  </a:lnTo>
                  <a:lnTo>
                    <a:pt x="13733" y="16326"/>
                  </a:lnTo>
                  <a:lnTo>
                    <a:pt x="13733" y="16300"/>
                  </a:lnTo>
                  <a:lnTo>
                    <a:pt x="13682" y="16223"/>
                  </a:lnTo>
                  <a:lnTo>
                    <a:pt x="13682" y="16146"/>
                  </a:lnTo>
                  <a:lnTo>
                    <a:pt x="13708" y="16018"/>
                  </a:lnTo>
                  <a:lnTo>
                    <a:pt x="13708" y="15941"/>
                  </a:lnTo>
                  <a:lnTo>
                    <a:pt x="13656" y="15864"/>
                  </a:lnTo>
                  <a:lnTo>
                    <a:pt x="13605" y="15813"/>
                  </a:lnTo>
                  <a:lnTo>
                    <a:pt x="13605" y="15787"/>
                  </a:lnTo>
                  <a:lnTo>
                    <a:pt x="13579" y="15735"/>
                  </a:lnTo>
                  <a:lnTo>
                    <a:pt x="13579" y="15658"/>
                  </a:lnTo>
                  <a:lnTo>
                    <a:pt x="13605" y="15633"/>
                  </a:lnTo>
                  <a:lnTo>
                    <a:pt x="13631" y="15607"/>
                  </a:lnTo>
                  <a:lnTo>
                    <a:pt x="13656" y="15581"/>
                  </a:lnTo>
                  <a:lnTo>
                    <a:pt x="13656" y="15530"/>
                  </a:lnTo>
                  <a:lnTo>
                    <a:pt x="13656" y="15479"/>
                  </a:lnTo>
                  <a:lnTo>
                    <a:pt x="13605" y="15427"/>
                  </a:lnTo>
                  <a:lnTo>
                    <a:pt x="13605" y="15402"/>
                  </a:lnTo>
                  <a:lnTo>
                    <a:pt x="13579" y="15222"/>
                  </a:lnTo>
                  <a:lnTo>
                    <a:pt x="13579" y="15068"/>
                  </a:lnTo>
                  <a:lnTo>
                    <a:pt x="13554" y="15017"/>
                  </a:lnTo>
                  <a:lnTo>
                    <a:pt x="13528" y="14991"/>
                  </a:lnTo>
                  <a:lnTo>
                    <a:pt x="13502" y="14965"/>
                  </a:lnTo>
                  <a:lnTo>
                    <a:pt x="13528" y="14888"/>
                  </a:lnTo>
                  <a:lnTo>
                    <a:pt x="13502" y="14837"/>
                  </a:lnTo>
                  <a:lnTo>
                    <a:pt x="13451" y="14734"/>
                  </a:lnTo>
                  <a:lnTo>
                    <a:pt x="13374" y="14657"/>
                  </a:lnTo>
                  <a:lnTo>
                    <a:pt x="13323" y="14632"/>
                  </a:lnTo>
                  <a:lnTo>
                    <a:pt x="13297" y="14632"/>
                  </a:lnTo>
                  <a:lnTo>
                    <a:pt x="13271" y="14580"/>
                  </a:lnTo>
                  <a:lnTo>
                    <a:pt x="13194" y="14555"/>
                  </a:lnTo>
                  <a:lnTo>
                    <a:pt x="13169" y="14529"/>
                  </a:lnTo>
                  <a:lnTo>
                    <a:pt x="13143" y="14503"/>
                  </a:lnTo>
                  <a:lnTo>
                    <a:pt x="13117" y="14478"/>
                  </a:lnTo>
                  <a:lnTo>
                    <a:pt x="13092" y="14401"/>
                  </a:lnTo>
                  <a:lnTo>
                    <a:pt x="13015" y="14375"/>
                  </a:lnTo>
                  <a:lnTo>
                    <a:pt x="12963" y="14375"/>
                  </a:lnTo>
                  <a:lnTo>
                    <a:pt x="12938" y="14401"/>
                  </a:lnTo>
                  <a:lnTo>
                    <a:pt x="12886" y="14298"/>
                  </a:lnTo>
                  <a:lnTo>
                    <a:pt x="12861" y="14247"/>
                  </a:lnTo>
                  <a:lnTo>
                    <a:pt x="12784" y="14195"/>
                  </a:lnTo>
                  <a:lnTo>
                    <a:pt x="12681" y="14118"/>
                  </a:lnTo>
                  <a:lnTo>
                    <a:pt x="12655" y="14041"/>
                  </a:lnTo>
                  <a:lnTo>
                    <a:pt x="12578" y="13990"/>
                  </a:lnTo>
                  <a:lnTo>
                    <a:pt x="12553" y="13939"/>
                  </a:lnTo>
                  <a:lnTo>
                    <a:pt x="12553" y="13913"/>
                  </a:lnTo>
                  <a:lnTo>
                    <a:pt x="12553" y="13836"/>
                  </a:lnTo>
                  <a:lnTo>
                    <a:pt x="12527" y="13759"/>
                  </a:lnTo>
                  <a:lnTo>
                    <a:pt x="12424" y="13682"/>
                  </a:lnTo>
                  <a:lnTo>
                    <a:pt x="12399" y="13682"/>
                  </a:lnTo>
                  <a:lnTo>
                    <a:pt x="12347" y="13579"/>
                  </a:lnTo>
                  <a:lnTo>
                    <a:pt x="12347" y="13477"/>
                  </a:lnTo>
                  <a:lnTo>
                    <a:pt x="12322" y="13425"/>
                  </a:lnTo>
                  <a:lnTo>
                    <a:pt x="12322" y="13374"/>
                  </a:lnTo>
                  <a:lnTo>
                    <a:pt x="12296" y="13374"/>
                  </a:lnTo>
                  <a:lnTo>
                    <a:pt x="12245" y="13348"/>
                  </a:lnTo>
                  <a:lnTo>
                    <a:pt x="12193" y="13348"/>
                  </a:lnTo>
                  <a:lnTo>
                    <a:pt x="12193" y="13323"/>
                  </a:lnTo>
                  <a:lnTo>
                    <a:pt x="12193" y="13297"/>
                  </a:lnTo>
                  <a:lnTo>
                    <a:pt x="12193" y="13271"/>
                  </a:lnTo>
                  <a:lnTo>
                    <a:pt x="12167" y="13220"/>
                  </a:lnTo>
                  <a:lnTo>
                    <a:pt x="12142" y="13220"/>
                  </a:lnTo>
                  <a:lnTo>
                    <a:pt x="12090" y="13194"/>
                  </a:lnTo>
                  <a:lnTo>
                    <a:pt x="12090" y="13220"/>
                  </a:lnTo>
                  <a:lnTo>
                    <a:pt x="12039" y="13194"/>
                  </a:lnTo>
                  <a:lnTo>
                    <a:pt x="12013" y="13169"/>
                  </a:lnTo>
                  <a:lnTo>
                    <a:pt x="11962" y="13143"/>
                  </a:lnTo>
                  <a:lnTo>
                    <a:pt x="11911" y="13117"/>
                  </a:lnTo>
                  <a:lnTo>
                    <a:pt x="11859" y="13117"/>
                  </a:lnTo>
                  <a:lnTo>
                    <a:pt x="11757" y="13143"/>
                  </a:lnTo>
                  <a:lnTo>
                    <a:pt x="11680" y="13143"/>
                  </a:lnTo>
                  <a:lnTo>
                    <a:pt x="11628" y="13092"/>
                  </a:lnTo>
                  <a:lnTo>
                    <a:pt x="11526" y="13040"/>
                  </a:lnTo>
                  <a:lnTo>
                    <a:pt x="11500" y="12989"/>
                  </a:lnTo>
                  <a:lnTo>
                    <a:pt x="11474" y="12938"/>
                  </a:lnTo>
                  <a:lnTo>
                    <a:pt x="11397" y="12912"/>
                  </a:lnTo>
                  <a:lnTo>
                    <a:pt x="11346" y="12886"/>
                  </a:lnTo>
                  <a:lnTo>
                    <a:pt x="11295" y="12861"/>
                  </a:lnTo>
                  <a:lnTo>
                    <a:pt x="11218" y="12809"/>
                  </a:lnTo>
                  <a:lnTo>
                    <a:pt x="11166" y="12784"/>
                  </a:lnTo>
                  <a:lnTo>
                    <a:pt x="11115" y="12758"/>
                  </a:lnTo>
                  <a:lnTo>
                    <a:pt x="11089" y="12758"/>
                  </a:lnTo>
                  <a:lnTo>
                    <a:pt x="11038" y="12784"/>
                  </a:lnTo>
                  <a:lnTo>
                    <a:pt x="11012" y="12784"/>
                  </a:lnTo>
                  <a:lnTo>
                    <a:pt x="11012" y="12758"/>
                  </a:lnTo>
                  <a:lnTo>
                    <a:pt x="10935" y="12655"/>
                  </a:lnTo>
                  <a:lnTo>
                    <a:pt x="10884" y="12604"/>
                  </a:lnTo>
                  <a:lnTo>
                    <a:pt x="10833" y="12553"/>
                  </a:lnTo>
                  <a:lnTo>
                    <a:pt x="10730" y="12527"/>
                  </a:lnTo>
                  <a:lnTo>
                    <a:pt x="10550" y="12527"/>
                  </a:lnTo>
                  <a:lnTo>
                    <a:pt x="10525" y="12501"/>
                  </a:lnTo>
                  <a:lnTo>
                    <a:pt x="10371" y="12501"/>
                  </a:lnTo>
                  <a:lnTo>
                    <a:pt x="10319" y="12527"/>
                  </a:lnTo>
                  <a:lnTo>
                    <a:pt x="10268" y="12527"/>
                  </a:lnTo>
                  <a:lnTo>
                    <a:pt x="10242" y="12604"/>
                  </a:lnTo>
                  <a:lnTo>
                    <a:pt x="10217" y="12630"/>
                  </a:lnTo>
                  <a:lnTo>
                    <a:pt x="10191" y="12681"/>
                  </a:lnTo>
                  <a:lnTo>
                    <a:pt x="10165" y="12732"/>
                  </a:lnTo>
                  <a:lnTo>
                    <a:pt x="10114" y="12784"/>
                  </a:lnTo>
                  <a:lnTo>
                    <a:pt x="10114" y="12835"/>
                  </a:lnTo>
                  <a:lnTo>
                    <a:pt x="10114" y="12861"/>
                  </a:lnTo>
                  <a:lnTo>
                    <a:pt x="10063" y="12886"/>
                  </a:lnTo>
                  <a:lnTo>
                    <a:pt x="9986" y="12912"/>
                  </a:lnTo>
                  <a:lnTo>
                    <a:pt x="9934" y="12938"/>
                  </a:lnTo>
                  <a:lnTo>
                    <a:pt x="9883" y="12989"/>
                  </a:lnTo>
                  <a:lnTo>
                    <a:pt x="9832" y="13015"/>
                  </a:lnTo>
                  <a:lnTo>
                    <a:pt x="9780" y="13040"/>
                  </a:lnTo>
                  <a:lnTo>
                    <a:pt x="9652" y="13040"/>
                  </a:lnTo>
                  <a:lnTo>
                    <a:pt x="9575" y="12963"/>
                  </a:lnTo>
                  <a:lnTo>
                    <a:pt x="9524" y="12886"/>
                  </a:lnTo>
                  <a:lnTo>
                    <a:pt x="9472" y="12861"/>
                  </a:lnTo>
                  <a:lnTo>
                    <a:pt x="9370" y="12861"/>
                  </a:lnTo>
                  <a:lnTo>
                    <a:pt x="9318" y="12886"/>
                  </a:lnTo>
                  <a:lnTo>
                    <a:pt x="9139" y="12886"/>
                  </a:lnTo>
                  <a:lnTo>
                    <a:pt x="9087" y="12835"/>
                  </a:lnTo>
                  <a:lnTo>
                    <a:pt x="9010" y="12784"/>
                  </a:lnTo>
                  <a:lnTo>
                    <a:pt x="9087" y="12758"/>
                  </a:lnTo>
                  <a:lnTo>
                    <a:pt x="9113" y="12732"/>
                  </a:lnTo>
                  <a:lnTo>
                    <a:pt x="9139" y="12681"/>
                  </a:lnTo>
                  <a:lnTo>
                    <a:pt x="9318" y="12681"/>
                  </a:lnTo>
                  <a:lnTo>
                    <a:pt x="9370" y="12655"/>
                  </a:lnTo>
                  <a:lnTo>
                    <a:pt x="9395" y="12630"/>
                  </a:lnTo>
                  <a:lnTo>
                    <a:pt x="9472" y="12604"/>
                  </a:lnTo>
                  <a:lnTo>
                    <a:pt x="9498" y="12578"/>
                  </a:lnTo>
                  <a:lnTo>
                    <a:pt x="9524" y="12553"/>
                  </a:lnTo>
                  <a:lnTo>
                    <a:pt x="9549" y="12476"/>
                  </a:lnTo>
                  <a:lnTo>
                    <a:pt x="9549" y="12399"/>
                  </a:lnTo>
                  <a:lnTo>
                    <a:pt x="9549" y="12347"/>
                  </a:lnTo>
                  <a:lnTo>
                    <a:pt x="9575" y="12347"/>
                  </a:lnTo>
                  <a:lnTo>
                    <a:pt x="9652" y="12322"/>
                  </a:lnTo>
                  <a:lnTo>
                    <a:pt x="9729" y="12270"/>
                  </a:lnTo>
                  <a:lnTo>
                    <a:pt x="9780" y="12193"/>
                  </a:lnTo>
                  <a:lnTo>
                    <a:pt x="9883" y="12116"/>
                  </a:lnTo>
                  <a:lnTo>
                    <a:pt x="9986" y="12013"/>
                  </a:lnTo>
                  <a:lnTo>
                    <a:pt x="10037" y="11962"/>
                  </a:lnTo>
                  <a:lnTo>
                    <a:pt x="10114" y="11962"/>
                  </a:lnTo>
                  <a:lnTo>
                    <a:pt x="10114" y="11988"/>
                  </a:lnTo>
                  <a:lnTo>
                    <a:pt x="10140" y="12013"/>
                  </a:lnTo>
                  <a:lnTo>
                    <a:pt x="10191" y="12065"/>
                  </a:lnTo>
                  <a:lnTo>
                    <a:pt x="10217" y="12065"/>
                  </a:lnTo>
                  <a:lnTo>
                    <a:pt x="10268" y="12090"/>
                  </a:lnTo>
                  <a:lnTo>
                    <a:pt x="10345" y="12065"/>
                  </a:lnTo>
                  <a:lnTo>
                    <a:pt x="10396" y="12065"/>
                  </a:lnTo>
                  <a:lnTo>
                    <a:pt x="10448" y="12039"/>
                  </a:lnTo>
                  <a:lnTo>
                    <a:pt x="10473" y="11988"/>
                  </a:lnTo>
                  <a:lnTo>
                    <a:pt x="10550" y="11988"/>
                  </a:lnTo>
                  <a:lnTo>
                    <a:pt x="10602" y="11962"/>
                  </a:lnTo>
                  <a:lnTo>
                    <a:pt x="10653" y="11911"/>
                  </a:lnTo>
                  <a:lnTo>
                    <a:pt x="10756" y="11859"/>
                  </a:lnTo>
                  <a:lnTo>
                    <a:pt x="10833" y="11782"/>
                  </a:lnTo>
                  <a:lnTo>
                    <a:pt x="10987" y="11628"/>
                  </a:lnTo>
                  <a:lnTo>
                    <a:pt x="11012" y="11603"/>
                  </a:lnTo>
                  <a:lnTo>
                    <a:pt x="11012" y="11551"/>
                  </a:lnTo>
                  <a:lnTo>
                    <a:pt x="10987" y="11526"/>
                  </a:lnTo>
                  <a:lnTo>
                    <a:pt x="10961" y="11500"/>
                  </a:lnTo>
                  <a:lnTo>
                    <a:pt x="10961" y="11474"/>
                  </a:lnTo>
                  <a:lnTo>
                    <a:pt x="10910" y="11449"/>
                  </a:lnTo>
                  <a:lnTo>
                    <a:pt x="10858" y="11449"/>
                  </a:lnTo>
                  <a:lnTo>
                    <a:pt x="10807" y="11346"/>
                  </a:lnTo>
                  <a:lnTo>
                    <a:pt x="10781" y="11320"/>
                  </a:lnTo>
                  <a:lnTo>
                    <a:pt x="10704" y="11295"/>
                  </a:lnTo>
                  <a:lnTo>
                    <a:pt x="10525" y="11269"/>
                  </a:lnTo>
                  <a:lnTo>
                    <a:pt x="10473" y="11218"/>
                  </a:lnTo>
                  <a:lnTo>
                    <a:pt x="10422" y="11218"/>
                  </a:lnTo>
                  <a:lnTo>
                    <a:pt x="10448" y="11192"/>
                  </a:lnTo>
                  <a:lnTo>
                    <a:pt x="10448" y="11166"/>
                  </a:lnTo>
                  <a:lnTo>
                    <a:pt x="10422" y="11141"/>
                  </a:lnTo>
                  <a:lnTo>
                    <a:pt x="10396" y="11115"/>
                  </a:lnTo>
                  <a:lnTo>
                    <a:pt x="10448" y="10961"/>
                  </a:lnTo>
                  <a:lnTo>
                    <a:pt x="10448" y="10910"/>
                  </a:lnTo>
                  <a:lnTo>
                    <a:pt x="10473" y="10858"/>
                  </a:lnTo>
                  <a:lnTo>
                    <a:pt x="10448" y="10781"/>
                  </a:lnTo>
                  <a:lnTo>
                    <a:pt x="10396" y="10756"/>
                  </a:lnTo>
                  <a:lnTo>
                    <a:pt x="10550" y="10781"/>
                  </a:lnTo>
                  <a:lnTo>
                    <a:pt x="10602" y="10756"/>
                  </a:lnTo>
                  <a:lnTo>
                    <a:pt x="10627" y="10730"/>
                  </a:lnTo>
                  <a:lnTo>
                    <a:pt x="10653" y="10679"/>
                  </a:lnTo>
                  <a:lnTo>
                    <a:pt x="10653" y="10576"/>
                  </a:lnTo>
                  <a:lnTo>
                    <a:pt x="10704" y="10550"/>
                  </a:lnTo>
                  <a:lnTo>
                    <a:pt x="10756" y="10525"/>
                  </a:lnTo>
                  <a:lnTo>
                    <a:pt x="10781" y="10499"/>
                  </a:lnTo>
                  <a:lnTo>
                    <a:pt x="10833" y="10473"/>
                  </a:lnTo>
                  <a:lnTo>
                    <a:pt x="10884" y="10422"/>
                  </a:lnTo>
                  <a:lnTo>
                    <a:pt x="10910" y="10371"/>
                  </a:lnTo>
                  <a:lnTo>
                    <a:pt x="10935" y="10371"/>
                  </a:lnTo>
                  <a:lnTo>
                    <a:pt x="10961" y="10345"/>
                  </a:lnTo>
                  <a:lnTo>
                    <a:pt x="11012" y="10319"/>
                  </a:lnTo>
                  <a:lnTo>
                    <a:pt x="11089" y="10294"/>
                  </a:lnTo>
                  <a:lnTo>
                    <a:pt x="11141" y="10217"/>
                  </a:lnTo>
                  <a:lnTo>
                    <a:pt x="11192" y="10114"/>
                  </a:lnTo>
                  <a:lnTo>
                    <a:pt x="11269" y="10011"/>
                  </a:lnTo>
                  <a:lnTo>
                    <a:pt x="11269" y="9986"/>
                  </a:lnTo>
                  <a:lnTo>
                    <a:pt x="11269" y="9934"/>
                  </a:lnTo>
                  <a:lnTo>
                    <a:pt x="11269" y="9883"/>
                  </a:lnTo>
                  <a:lnTo>
                    <a:pt x="11243" y="9857"/>
                  </a:lnTo>
                  <a:lnTo>
                    <a:pt x="11218" y="9857"/>
                  </a:lnTo>
                  <a:lnTo>
                    <a:pt x="11218" y="9832"/>
                  </a:lnTo>
                  <a:lnTo>
                    <a:pt x="11269" y="9806"/>
                  </a:lnTo>
                  <a:lnTo>
                    <a:pt x="11320" y="9755"/>
                  </a:lnTo>
                  <a:lnTo>
                    <a:pt x="11320" y="9729"/>
                  </a:lnTo>
                  <a:lnTo>
                    <a:pt x="11346" y="9703"/>
                  </a:lnTo>
                  <a:lnTo>
                    <a:pt x="11372" y="9678"/>
                  </a:lnTo>
                  <a:lnTo>
                    <a:pt x="11397" y="9626"/>
                  </a:lnTo>
                  <a:lnTo>
                    <a:pt x="11372" y="9575"/>
                  </a:lnTo>
                  <a:lnTo>
                    <a:pt x="11372" y="9549"/>
                  </a:lnTo>
                  <a:lnTo>
                    <a:pt x="11372" y="9498"/>
                  </a:lnTo>
                  <a:lnTo>
                    <a:pt x="11397" y="9421"/>
                  </a:lnTo>
                  <a:lnTo>
                    <a:pt x="11423" y="9370"/>
                  </a:lnTo>
                  <a:lnTo>
                    <a:pt x="11449" y="9344"/>
                  </a:lnTo>
                  <a:lnTo>
                    <a:pt x="11474" y="9293"/>
                  </a:lnTo>
                  <a:lnTo>
                    <a:pt x="11526" y="9293"/>
                  </a:lnTo>
                  <a:lnTo>
                    <a:pt x="11577" y="9241"/>
                  </a:lnTo>
                  <a:lnTo>
                    <a:pt x="11628" y="9216"/>
                  </a:lnTo>
                  <a:lnTo>
                    <a:pt x="11654" y="9190"/>
                  </a:lnTo>
                  <a:lnTo>
                    <a:pt x="11680" y="9164"/>
                  </a:lnTo>
                  <a:lnTo>
                    <a:pt x="11782" y="9062"/>
                  </a:lnTo>
                  <a:lnTo>
                    <a:pt x="11834" y="8933"/>
                  </a:lnTo>
                  <a:lnTo>
                    <a:pt x="11885" y="8908"/>
                  </a:lnTo>
                  <a:lnTo>
                    <a:pt x="11936" y="8856"/>
                  </a:lnTo>
                  <a:lnTo>
                    <a:pt x="11936" y="8805"/>
                  </a:lnTo>
                  <a:lnTo>
                    <a:pt x="11988" y="8702"/>
                  </a:lnTo>
                  <a:lnTo>
                    <a:pt x="12013" y="8574"/>
                  </a:lnTo>
                  <a:lnTo>
                    <a:pt x="12013" y="8471"/>
                  </a:lnTo>
                  <a:lnTo>
                    <a:pt x="12013" y="8394"/>
                  </a:lnTo>
                  <a:lnTo>
                    <a:pt x="12013" y="8368"/>
                  </a:lnTo>
                  <a:lnTo>
                    <a:pt x="12013" y="8343"/>
                  </a:lnTo>
                  <a:lnTo>
                    <a:pt x="12065" y="8291"/>
                  </a:lnTo>
                  <a:lnTo>
                    <a:pt x="12090" y="8214"/>
                  </a:lnTo>
                  <a:lnTo>
                    <a:pt x="12090" y="8189"/>
                  </a:lnTo>
                  <a:lnTo>
                    <a:pt x="12116" y="8163"/>
                  </a:lnTo>
                  <a:lnTo>
                    <a:pt x="12116" y="8137"/>
                  </a:lnTo>
                  <a:lnTo>
                    <a:pt x="12142" y="8086"/>
                  </a:lnTo>
                  <a:lnTo>
                    <a:pt x="12193" y="8060"/>
                  </a:lnTo>
                  <a:lnTo>
                    <a:pt x="12219" y="8009"/>
                  </a:lnTo>
                  <a:lnTo>
                    <a:pt x="12245" y="7932"/>
                  </a:lnTo>
                  <a:lnTo>
                    <a:pt x="12347" y="7752"/>
                  </a:lnTo>
                  <a:lnTo>
                    <a:pt x="12399" y="7650"/>
                  </a:lnTo>
                  <a:lnTo>
                    <a:pt x="12424" y="7573"/>
                  </a:lnTo>
                  <a:lnTo>
                    <a:pt x="12399" y="7496"/>
                  </a:lnTo>
                  <a:lnTo>
                    <a:pt x="12373" y="7444"/>
                  </a:lnTo>
                  <a:lnTo>
                    <a:pt x="12347" y="7444"/>
                  </a:lnTo>
                  <a:lnTo>
                    <a:pt x="12322" y="7393"/>
                  </a:lnTo>
                  <a:lnTo>
                    <a:pt x="12322" y="7367"/>
                  </a:lnTo>
                  <a:lnTo>
                    <a:pt x="12347" y="7290"/>
                  </a:lnTo>
                  <a:lnTo>
                    <a:pt x="12373" y="7265"/>
                  </a:lnTo>
                  <a:lnTo>
                    <a:pt x="12399" y="7213"/>
                  </a:lnTo>
                  <a:lnTo>
                    <a:pt x="12399" y="7111"/>
                  </a:lnTo>
                  <a:lnTo>
                    <a:pt x="12424" y="7034"/>
                  </a:lnTo>
                  <a:lnTo>
                    <a:pt x="12450" y="6957"/>
                  </a:lnTo>
                  <a:lnTo>
                    <a:pt x="12501" y="6880"/>
                  </a:lnTo>
                  <a:lnTo>
                    <a:pt x="12553" y="6777"/>
                  </a:lnTo>
                  <a:lnTo>
                    <a:pt x="12630" y="6649"/>
                  </a:lnTo>
                  <a:lnTo>
                    <a:pt x="12707" y="6546"/>
                  </a:lnTo>
                  <a:lnTo>
                    <a:pt x="12732" y="6546"/>
                  </a:lnTo>
                  <a:lnTo>
                    <a:pt x="12758" y="6495"/>
                  </a:lnTo>
                  <a:lnTo>
                    <a:pt x="12809" y="6443"/>
                  </a:lnTo>
                  <a:lnTo>
                    <a:pt x="12861" y="6392"/>
                  </a:lnTo>
                  <a:lnTo>
                    <a:pt x="12886" y="6366"/>
                  </a:lnTo>
                  <a:lnTo>
                    <a:pt x="12912" y="6341"/>
                  </a:lnTo>
                  <a:lnTo>
                    <a:pt x="12912" y="6264"/>
                  </a:lnTo>
                  <a:lnTo>
                    <a:pt x="12938" y="6264"/>
                  </a:lnTo>
                  <a:lnTo>
                    <a:pt x="12989" y="6212"/>
                  </a:lnTo>
                  <a:lnTo>
                    <a:pt x="13040" y="6135"/>
                  </a:lnTo>
                  <a:lnTo>
                    <a:pt x="13040" y="6110"/>
                  </a:lnTo>
                  <a:lnTo>
                    <a:pt x="13066" y="6058"/>
                  </a:lnTo>
                  <a:lnTo>
                    <a:pt x="13117" y="5981"/>
                  </a:lnTo>
                  <a:lnTo>
                    <a:pt x="13117" y="5956"/>
                  </a:lnTo>
                  <a:lnTo>
                    <a:pt x="13117" y="5904"/>
                  </a:lnTo>
                  <a:lnTo>
                    <a:pt x="13117" y="5879"/>
                  </a:lnTo>
                  <a:lnTo>
                    <a:pt x="13092" y="5853"/>
                  </a:lnTo>
                  <a:lnTo>
                    <a:pt x="13117" y="5827"/>
                  </a:lnTo>
                  <a:lnTo>
                    <a:pt x="13143" y="5776"/>
                  </a:lnTo>
                  <a:lnTo>
                    <a:pt x="13143" y="5750"/>
                  </a:lnTo>
                  <a:lnTo>
                    <a:pt x="13117" y="5699"/>
                  </a:lnTo>
                  <a:lnTo>
                    <a:pt x="13092" y="5648"/>
                  </a:lnTo>
                  <a:lnTo>
                    <a:pt x="13066" y="5622"/>
                  </a:lnTo>
                  <a:lnTo>
                    <a:pt x="13066" y="5571"/>
                  </a:lnTo>
                  <a:lnTo>
                    <a:pt x="13066" y="5519"/>
                  </a:lnTo>
                  <a:lnTo>
                    <a:pt x="13040" y="5468"/>
                  </a:lnTo>
                  <a:lnTo>
                    <a:pt x="13040" y="5417"/>
                  </a:lnTo>
                  <a:lnTo>
                    <a:pt x="13015" y="5365"/>
                  </a:lnTo>
                  <a:lnTo>
                    <a:pt x="13015" y="5314"/>
                  </a:lnTo>
                  <a:lnTo>
                    <a:pt x="12989" y="5237"/>
                  </a:lnTo>
                  <a:lnTo>
                    <a:pt x="12963" y="5211"/>
                  </a:lnTo>
                  <a:lnTo>
                    <a:pt x="12938" y="5160"/>
                  </a:lnTo>
                  <a:lnTo>
                    <a:pt x="12886" y="5134"/>
                  </a:lnTo>
                  <a:lnTo>
                    <a:pt x="12835" y="5083"/>
                  </a:lnTo>
                  <a:lnTo>
                    <a:pt x="12809" y="5083"/>
                  </a:lnTo>
                  <a:lnTo>
                    <a:pt x="12809" y="5057"/>
                  </a:lnTo>
                  <a:lnTo>
                    <a:pt x="12809" y="5006"/>
                  </a:lnTo>
                  <a:lnTo>
                    <a:pt x="12732" y="4903"/>
                  </a:lnTo>
                  <a:lnTo>
                    <a:pt x="12681" y="4877"/>
                  </a:lnTo>
                  <a:lnTo>
                    <a:pt x="12604" y="4852"/>
                  </a:lnTo>
                  <a:lnTo>
                    <a:pt x="12578" y="4852"/>
                  </a:lnTo>
                  <a:lnTo>
                    <a:pt x="12553" y="4826"/>
                  </a:lnTo>
                  <a:lnTo>
                    <a:pt x="12527" y="4800"/>
                  </a:lnTo>
                  <a:lnTo>
                    <a:pt x="12501" y="4800"/>
                  </a:lnTo>
                  <a:lnTo>
                    <a:pt x="12476" y="4775"/>
                  </a:lnTo>
                  <a:lnTo>
                    <a:pt x="12399" y="4775"/>
                  </a:lnTo>
                  <a:lnTo>
                    <a:pt x="12373" y="4749"/>
                  </a:lnTo>
                  <a:lnTo>
                    <a:pt x="12347" y="4775"/>
                  </a:lnTo>
                  <a:lnTo>
                    <a:pt x="12270" y="4775"/>
                  </a:lnTo>
                  <a:lnTo>
                    <a:pt x="12245" y="4749"/>
                  </a:lnTo>
                  <a:lnTo>
                    <a:pt x="12193" y="4749"/>
                  </a:lnTo>
                  <a:lnTo>
                    <a:pt x="12116" y="4775"/>
                  </a:lnTo>
                  <a:lnTo>
                    <a:pt x="12065" y="4800"/>
                  </a:lnTo>
                  <a:lnTo>
                    <a:pt x="12039" y="4826"/>
                  </a:lnTo>
                  <a:lnTo>
                    <a:pt x="12013" y="4826"/>
                  </a:lnTo>
                  <a:lnTo>
                    <a:pt x="11962" y="4852"/>
                  </a:lnTo>
                  <a:lnTo>
                    <a:pt x="11885" y="4852"/>
                  </a:lnTo>
                  <a:lnTo>
                    <a:pt x="11782" y="4800"/>
                  </a:lnTo>
                  <a:lnTo>
                    <a:pt x="11731" y="4775"/>
                  </a:lnTo>
                  <a:lnTo>
                    <a:pt x="11680" y="4775"/>
                  </a:lnTo>
                  <a:lnTo>
                    <a:pt x="11603" y="4800"/>
                  </a:lnTo>
                  <a:lnTo>
                    <a:pt x="11577" y="4826"/>
                  </a:lnTo>
                  <a:lnTo>
                    <a:pt x="11551" y="4852"/>
                  </a:lnTo>
                  <a:lnTo>
                    <a:pt x="11526" y="4877"/>
                  </a:lnTo>
                  <a:lnTo>
                    <a:pt x="11089" y="4877"/>
                  </a:lnTo>
                  <a:lnTo>
                    <a:pt x="11038" y="4852"/>
                  </a:lnTo>
                  <a:lnTo>
                    <a:pt x="10961" y="4852"/>
                  </a:lnTo>
                  <a:lnTo>
                    <a:pt x="10833" y="4826"/>
                  </a:lnTo>
                  <a:lnTo>
                    <a:pt x="10704" y="4800"/>
                  </a:lnTo>
                  <a:lnTo>
                    <a:pt x="10576" y="4800"/>
                  </a:lnTo>
                  <a:lnTo>
                    <a:pt x="10525" y="4775"/>
                  </a:lnTo>
                  <a:lnTo>
                    <a:pt x="10499" y="4775"/>
                  </a:lnTo>
                  <a:lnTo>
                    <a:pt x="10422" y="4749"/>
                  </a:lnTo>
                  <a:lnTo>
                    <a:pt x="10396" y="4749"/>
                  </a:lnTo>
                  <a:lnTo>
                    <a:pt x="10371" y="4775"/>
                  </a:lnTo>
                  <a:lnTo>
                    <a:pt x="10345" y="4775"/>
                  </a:lnTo>
                  <a:lnTo>
                    <a:pt x="10345" y="4749"/>
                  </a:lnTo>
                  <a:lnTo>
                    <a:pt x="10268" y="4723"/>
                  </a:lnTo>
                  <a:lnTo>
                    <a:pt x="10217" y="4723"/>
                  </a:lnTo>
                  <a:lnTo>
                    <a:pt x="10088" y="4749"/>
                  </a:lnTo>
                  <a:lnTo>
                    <a:pt x="10037" y="4775"/>
                  </a:lnTo>
                  <a:lnTo>
                    <a:pt x="10011" y="4775"/>
                  </a:lnTo>
                  <a:lnTo>
                    <a:pt x="9909" y="4852"/>
                  </a:lnTo>
                  <a:lnTo>
                    <a:pt x="9806" y="4903"/>
                  </a:lnTo>
                  <a:lnTo>
                    <a:pt x="9755" y="4903"/>
                  </a:lnTo>
                  <a:lnTo>
                    <a:pt x="9703" y="4877"/>
                  </a:lnTo>
                  <a:lnTo>
                    <a:pt x="9678" y="4903"/>
                  </a:lnTo>
                  <a:lnTo>
                    <a:pt x="9652" y="4877"/>
                  </a:lnTo>
                  <a:lnTo>
                    <a:pt x="9626" y="4852"/>
                  </a:lnTo>
                  <a:lnTo>
                    <a:pt x="9549" y="4826"/>
                  </a:lnTo>
                  <a:lnTo>
                    <a:pt x="9524" y="4826"/>
                  </a:lnTo>
                  <a:lnTo>
                    <a:pt x="9395" y="4775"/>
                  </a:lnTo>
                  <a:lnTo>
                    <a:pt x="9318" y="4775"/>
                  </a:lnTo>
                  <a:lnTo>
                    <a:pt x="9293" y="4723"/>
                  </a:lnTo>
                  <a:lnTo>
                    <a:pt x="9241" y="4672"/>
                  </a:lnTo>
                  <a:lnTo>
                    <a:pt x="9164" y="4646"/>
                  </a:lnTo>
                  <a:lnTo>
                    <a:pt x="8933" y="4646"/>
                  </a:lnTo>
                  <a:lnTo>
                    <a:pt x="8882" y="4672"/>
                  </a:lnTo>
                  <a:lnTo>
                    <a:pt x="8753" y="4672"/>
                  </a:lnTo>
                  <a:lnTo>
                    <a:pt x="8702" y="4698"/>
                  </a:lnTo>
                  <a:lnTo>
                    <a:pt x="8651" y="4723"/>
                  </a:lnTo>
                  <a:lnTo>
                    <a:pt x="8625" y="4749"/>
                  </a:lnTo>
                  <a:lnTo>
                    <a:pt x="8599" y="4749"/>
                  </a:lnTo>
                  <a:lnTo>
                    <a:pt x="8548" y="4800"/>
                  </a:lnTo>
                  <a:lnTo>
                    <a:pt x="8548" y="4852"/>
                  </a:lnTo>
                  <a:lnTo>
                    <a:pt x="8548" y="4877"/>
                  </a:lnTo>
                  <a:lnTo>
                    <a:pt x="8548" y="4903"/>
                  </a:lnTo>
                  <a:lnTo>
                    <a:pt x="8522" y="4929"/>
                  </a:lnTo>
                  <a:lnTo>
                    <a:pt x="8368" y="4929"/>
                  </a:lnTo>
                  <a:lnTo>
                    <a:pt x="8266" y="4954"/>
                  </a:lnTo>
                  <a:lnTo>
                    <a:pt x="8086" y="4954"/>
                  </a:lnTo>
                  <a:lnTo>
                    <a:pt x="8060" y="4980"/>
                  </a:lnTo>
                  <a:lnTo>
                    <a:pt x="8035" y="4980"/>
                  </a:lnTo>
                  <a:lnTo>
                    <a:pt x="7983" y="5031"/>
                  </a:lnTo>
                  <a:lnTo>
                    <a:pt x="7906" y="5083"/>
                  </a:lnTo>
                  <a:lnTo>
                    <a:pt x="7855" y="5108"/>
                  </a:lnTo>
                  <a:lnTo>
                    <a:pt x="7752" y="5211"/>
                  </a:lnTo>
                  <a:lnTo>
                    <a:pt x="7701" y="5237"/>
                  </a:lnTo>
                  <a:lnTo>
                    <a:pt x="7675" y="5262"/>
                  </a:lnTo>
                  <a:lnTo>
                    <a:pt x="7624" y="5262"/>
                  </a:lnTo>
                  <a:lnTo>
                    <a:pt x="7573" y="5288"/>
                  </a:lnTo>
                  <a:lnTo>
                    <a:pt x="7521" y="5288"/>
                  </a:lnTo>
                  <a:lnTo>
                    <a:pt x="7496" y="5314"/>
                  </a:lnTo>
                  <a:lnTo>
                    <a:pt x="7419" y="5288"/>
                  </a:lnTo>
                  <a:lnTo>
                    <a:pt x="7290" y="5237"/>
                  </a:lnTo>
                  <a:lnTo>
                    <a:pt x="7213" y="5262"/>
                  </a:lnTo>
                  <a:lnTo>
                    <a:pt x="7136" y="5262"/>
                  </a:lnTo>
                  <a:lnTo>
                    <a:pt x="7188" y="5211"/>
                  </a:lnTo>
                  <a:lnTo>
                    <a:pt x="7213" y="5160"/>
                  </a:lnTo>
                  <a:lnTo>
                    <a:pt x="7290" y="5083"/>
                  </a:lnTo>
                  <a:lnTo>
                    <a:pt x="7316" y="5083"/>
                  </a:lnTo>
                  <a:lnTo>
                    <a:pt x="7316" y="5057"/>
                  </a:lnTo>
                  <a:lnTo>
                    <a:pt x="7367" y="5006"/>
                  </a:lnTo>
                  <a:lnTo>
                    <a:pt x="7367" y="4954"/>
                  </a:lnTo>
                  <a:lnTo>
                    <a:pt x="7367" y="4903"/>
                  </a:lnTo>
                  <a:lnTo>
                    <a:pt x="7393" y="4903"/>
                  </a:lnTo>
                  <a:lnTo>
                    <a:pt x="7444" y="4877"/>
                  </a:lnTo>
                  <a:lnTo>
                    <a:pt x="7470" y="4826"/>
                  </a:lnTo>
                  <a:lnTo>
                    <a:pt x="7470" y="4800"/>
                  </a:lnTo>
                  <a:lnTo>
                    <a:pt x="7496" y="4775"/>
                  </a:lnTo>
                  <a:lnTo>
                    <a:pt x="7521" y="4723"/>
                  </a:lnTo>
                  <a:lnTo>
                    <a:pt x="7547" y="4698"/>
                  </a:lnTo>
                  <a:lnTo>
                    <a:pt x="7547" y="4672"/>
                  </a:lnTo>
                  <a:lnTo>
                    <a:pt x="7650" y="4569"/>
                  </a:lnTo>
                  <a:lnTo>
                    <a:pt x="7701" y="4467"/>
                  </a:lnTo>
                  <a:lnTo>
                    <a:pt x="7804" y="4390"/>
                  </a:lnTo>
                  <a:lnTo>
                    <a:pt x="7829" y="4287"/>
                  </a:lnTo>
                  <a:lnTo>
                    <a:pt x="7855" y="4236"/>
                  </a:lnTo>
                  <a:lnTo>
                    <a:pt x="7881" y="4210"/>
                  </a:lnTo>
                  <a:lnTo>
                    <a:pt x="7881" y="4184"/>
                  </a:lnTo>
                  <a:lnTo>
                    <a:pt x="7906" y="4159"/>
                  </a:lnTo>
                  <a:lnTo>
                    <a:pt x="7932" y="4133"/>
                  </a:lnTo>
                  <a:lnTo>
                    <a:pt x="7932" y="4082"/>
                  </a:lnTo>
                  <a:lnTo>
                    <a:pt x="7958" y="4056"/>
                  </a:lnTo>
                  <a:lnTo>
                    <a:pt x="7932" y="4005"/>
                  </a:lnTo>
                  <a:lnTo>
                    <a:pt x="7906" y="3953"/>
                  </a:lnTo>
                  <a:lnTo>
                    <a:pt x="7804" y="3953"/>
                  </a:lnTo>
                  <a:lnTo>
                    <a:pt x="7778" y="3979"/>
                  </a:lnTo>
                  <a:lnTo>
                    <a:pt x="7752" y="4005"/>
                  </a:lnTo>
                  <a:lnTo>
                    <a:pt x="7701" y="4030"/>
                  </a:lnTo>
                  <a:lnTo>
                    <a:pt x="7701" y="4082"/>
                  </a:lnTo>
                  <a:lnTo>
                    <a:pt x="7650" y="4133"/>
                  </a:lnTo>
                  <a:lnTo>
                    <a:pt x="7598" y="4159"/>
                  </a:lnTo>
                  <a:lnTo>
                    <a:pt x="7573" y="4159"/>
                  </a:lnTo>
                  <a:lnTo>
                    <a:pt x="7547" y="4133"/>
                  </a:lnTo>
                  <a:lnTo>
                    <a:pt x="7496" y="4107"/>
                  </a:lnTo>
                  <a:lnTo>
                    <a:pt x="7444" y="4056"/>
                  </a:lnTo>
                  <a:lnTo>
                    <a:pt x="7316" y="4056"/>
                  </a:lnTo>
                  <a:lnTo>
                    <a:pt x="7316" y="4030"/>
                  </a:lnTo>
                  <a:lnTo>
                    <a:pt x="7342" y="3953"/>
                  </a:lnTo>
                  <a:lnTo>
                    <a:pt x="7367" y="3876"/>
                  </a:lnTo>
                  <a:lnTo>
                    <a:pt x="7393" y="3825"/>
                  </a:lnTo>
                  <a:lnTo>
                    <a:pt x="7393" y="3774"/>
                  </a:lnTo>
                  <a:lnTo>
                    <a:pt x="7367" y="3722"/>
                  </a:lnTo>
                  <a:lnTo>
                    <a:pt x="7393" y="3645"/>
                  </a:lnTo>
                  <a:lnTo>
                    <a:pt x="7393" y="3594"/>
                  </a:lnTo>
                  <a:lnTo>
                    <a:pt x="7393" y="3568"/>
                  </a:lnTo>
                  <a:lnTo>
                    <a:pt x="7444" y="3568"/>
                  </a:lnTo>
                  <a:lnTo>
                    <a:pt x="7470" y="3543"/>
                  </a:lnTo>
                  <a:lnTo>
                    <a:pt x="7521" y="3517"/>
                  </a:lnTo>
                  <a:lnTo>
                    <a:pt x="7573" y="3491"/>
                  </a:lnTo>
                  <a:lnTo>
                    <a:pt x="7650" y="3440"/>
                  </a:lnTo>
                  <a:lnTo>
                    <a:pt x="7701" y="3414"/>
                  </a:lnTo>
                  <a:lnTo>
                    <a:pt x="7727" y="3389"/>
                  </a:lnTo>
                  <a:lnTo>
                    <a:pt x="7752" y="3337"/>
                  </a:lnTo>
                  <a:lnTo>
                    <a:pt x="7778" y="3260"/>
                  </a:lnTo>
                  <a:lnTo>
                    <a:pt x="7778" y="3235"/>
                  </a:lnTo>
                  <a:lnTo>
                    <a:pt x="7855" y="3183"/>
                  </a:lnTo>
                  <a:lnTo>
                    <a:pt x="7881" y="3132"/>
                  </a:lnTo>
                  <a:lnTo>
                    <a:pt x="7958" y="3106"/>
                  </a:lnTo>
                  <a:lnTo>
                    <a:pt x="7983" y="3106"/>
                  </a:lnTo>
                  <a:lnTo>
                    <a:pt x="8009" y="3081"/>
                  </a:lnTo>
                  <a:lnTo>
                    <a:pt x="8035" y="3055"/>
                  </a:lnTo>
                  <a:lnTo>
                    <a:pt x="8086" y="3029"/>
                  </a:lnTo>
                  <a:lnTo>
                    <a:pt x="8112" y="2978"/>
                  </a:lnTo>
                  <a:lnTo>
                    <a:pt x="8189" y="2927"/>
                  </a:lnTo>
                  <a:lnTo>
                    <a:pt x="8266" y="2875"/>
                  </a:lnTo>
                  <a:lnTo>
                    <a:pt x="8343" y="2798"/>
                  </a:lnTo>
                  <a:lnTo>
                    <a:pt x="8394" y="2747"/>
                  </a:lnTo>
                  <a:lnTo>
                    <a:pt x="8445" y="2721"/>
                  </a:lnTo>
                  <a:lnTo>
                    <a:pt x="8574" y="2619"/>
                  </a:lnTo>
                  <a:lnTo>
                    <a:pt x="8625" y="2593"/>
                  </a:lnTo>
                  <a:lnTo>
                    <a:pt x="8651" y="2516"/>
                  </a:lnTo>
                  <a:lnTo>
                    <a:pt x="8702" y="2490"/>
                  </a:lnTo>
                  <a:lnTo>
                    <a:pt x="8728" y="2465"/>
                  </a:lnTo>
                  <a:lnTo>
                    <a:pt x="8728" y="2388"/>
                  </a:lnTo>
                  <a:lnTo>
                    <a:pt x="8753" y="2362"/>
                  </a:lnTo>
                  <a:lnTo>
                    <a:pt x="8779" y="2336"/>
                  </a:lnTo>
                  <a:lnTo>
                    <a:pt x="8805" y="2285"/>
                  </a:lnTo>
                  <a:lnTo>
                    <a:pt x="8805" y="2259"/>
                  </a:lnTo>
                  <a:lnTo>
                    <a:pt x="8830" y="2234"/>
                  </a:lnTo>
                  <a:lnTo>
                    <a:pt x="8959" y="2131"/>
                  </a:lnTo>
                  <a:lnTo>
                    <a:pt x="9036" y="2054"/>
                  </a:lnTo>
                  <a:lnTo>
                    <a:pt x="9062" y="2054"/>
                  </a:lnTo>
                  <a:lnTo>
                    <a:pt x="9139" y="2028"/>
                  </a:lnTo>
                  <a:lnTo>
                    <a:pt x="9190" y="2003"/>
                  </a:lnTo>
                  <a:lnTo>
                    <a:pt x="9216" y="1977"/>
                  </a:lnTo>
                  <a:lnTo>
                    <a:pt x="9241" y="1977"/>
                  </a:lnTo>
                  <a:lnTo>
                    <a:pt x="9318" y="1951"/>
                  </a:lnTo>
                  <a:lnTo>
                    <a:pt x="9370" y="1926"/>
                  </a:lnTo>
                  <a:lnTo>
                    <a:pt x="9421" y="1874"/>
                  </a:lnTo>
                  <a:lnTo>
                    <a:pt x="9447" y="1849"/>
                  </a:lnTo>
                  <a:lnTo>
                    <a:pt x="9447" y="1823"/>
                  </a:lnTo>
                  <a:lnTo>
                    <a:pt x="9498" y="1797"/>
                  </a:lnTo>
                  <a:lnTo>
                    <a:pt x="9498" y="1746"/>
                  </a:lnTo>
                  <a:lnTo>
                    <a:pt x="9524" y="1720"/>
                  </a:lnTo>
                  <a:lnTo>
                    <a:pt x="9575" y="1669"/>
                  </a:lnTo>
                  <a:lnTo>
                    <a:pt x="9626" y="1643"/>
                  </a:lnTo>
                  <a:lnTo>
                    <a:pt x="9678" y="1592"/>
                  </a:lnTo>
                  <a:lnTo>
                    <a:pt x="9703" y="1540"/>
                  </a:lnTo>
                  <a:lnTo>
                    <a:pt x="9729" y="1463"/>
                  </a:lnTo>
                  <a:lnTo>
                    <a:pt x="9729" y="1438"/>
                  </a:lnTo>
                  <a:lnTo>
                    <a:pt x="9729" y="1412"/>
                  </a:lnTo>
                  <a:lnTo>
                    <a:pt x="9755" y="1386"/>
                  </a:lnTo>
                  <a:lnTo>
                    <a:pt x="9755" y="1335"/>
                  </a:lnTo>
                  <a:lnTo>
                    <a:pt x="9780" y="1309"/>
                  </a:lnTo>
                  <a:lnTo>
                    <a:pt x="9780" y="1258"/>
                  </a:lnTo>
                  <a:lnTo>
                    <a:pt x="9806" y="1232"/>
                  </a:lnTo>
                  <a:lnTo>
                    <a:pt x="9806" y="1207"/>
                  </a:lnTo>
                  <a:lnTo>
                    <a:pt x="9857" y="1130"/>
                  </a:lnTo>
                  <a:lnTo>
                    <a:pt x="9857" y="1078"/>
                  </a:lnTo>
                  <a:lnTo>
                    <a:pt x="9832" y="1027"/>
                  </a:lnTo>
                  <a:lnTo>
                    <a:pt x="9806" y="976"/>
                  </a:lnTo>
                  <a:lnTo>
                    <a:pt x="9780" y="950"/>
                  </a:lnTo>
                  <a:lnTo>
                    <a:pt x="9678" y="950"/>
                  </a:lnTo>
                  <a:lnTo>
                    <a:pt x="9626" y="976"/>
                  </a:lnTo>
                  <a:lnTo>
                    <a:pt x="9601" y="899"/>
                  </a:lnTo>
                  <a:lnTo>
                    <a:pt x="9626" y="847"/>
                  </a:lnTo>
                  <a:lnTo>
                    <a:pt x="9626" y="822"/>
                  </a:lnTo>
                  <a:lnTo>
                    <a:pt x="9678" y="770"/>
                  </a:lnTo>
                  <a:lnTo>
                    <a:pt x="9729" y="719"/>
                  </a:lnTo>
                  <a:lnTo>
                    <a:pt x="9755" y="642"/>
                  </a:lnTo>
                  <a:lnTo>
                    <a:pt x="9780" y="539"/>
                  </a:lnTo>
                  <a:lnTo>
                    <a:pt x="9806" y="514"/>
                  </a:lnTo>
                  <a:lnTo>
                    <a:pt x="9806" y="488"/>
                  </a:lnTo>
                  <a:lnTo>
                    <a:pt x="9832" y="462"/>
                  </a:lnTo>
                  <a:lnTo>
                    <a:pt x="9857" y="437"/>
                  </a:lnTo>
                  <a:lnTo>
                    <a:pt x="9883" y="360"/>
                  </a:lnTo>
                  <a:lnTo>
                    <a:pt x="9883" y="334"/>
                  </a:lnTo>
                  <a:lnTo>
                    <a:pt x="9909" y="257"/>
                  </a:lnTo>
                  <a:lnTo>
                    <a:pt x="9909" y="206"/>
                  </a:lnTo>
                  <a:lnTo>
                    <a:pt x="9883" y="154"/>
                  </a:lnTo>
                  <a:lnTo>
                    <a:pt x="9857" y="129"/>
                  </a:lnTo>
                  <a:lnTo>
                    <a:pt x="9780" y="103"/>
                  </a:lnTo>
                  <a:lnTo>
                    <a:pt x="9626" y="103"/>
                  </a:lnTo>
                  <a:lnTo>
                    <a:pt x="9524" y="129"/>
                  </a:lnTo>
                  <a:lnTo>
                    <a:pt x="9498" y="103"/>
                  </a:lnTo>
                  <a:lnTo>
                    <a:pt x="9472" y="77"/>
                  </a:lnTo>
                  <a:lnTo>
                    <a:pt x="9421" y="52"/>
                  </a:lnTo>
                  <a:lnTo>
                    <a:pt x="9318" y="52"/>
                  </a:lnTo>
                  <a:lnTo>
                    <a:pt x="9267" y="77"/>
                  </a:lnTo>
                  <a:lnTo>
                    <a:pt x="9164" y="77"/>
                  </a:lnTo>
                  <a:lnTo>
                    <a:pt x="9113" y="103"/>
                  </a:lnTo>
                  <a:lnTo>
                    <a:pt x="9062" y="103"/>
                  </a:lnTo>
                  <a:lnTo>
                    <a:pt x="8985" y="26"/>
                  </a:lnTo>
                  <a:lnTo>
                    <a:pt x="8959"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9"/>
            <p:cNvSpPr/>
            <p:nvPr/>
          </p:nvSpPr>
          <p:spPr>
            <a:xfrm>
              <a:off x="3950918" y="1510931"/>
              <a:ext cx="229373" cy="335381"/>
            </a:xfrm>
            <a:custGeom>
              <a:rect b="b" l="l" r="r" t="t"/>
              <a:pathLst>
                <a:path extrusionOk="0" h="3980" w="2722">
                  <a:moveTo>
                    <a:pt x="463" y="2901"/>
                  </a:moveTo>
                  <a:lnTo>
                    <a:pt x="514" y="2927"/>
                  </a:lnTo>
                  <a:lnTo>
                    <a:pt x="591" y="2952"/>
                  </a:lnTo>
                  <a:lnTo>
                    <a:pt x="514" y="3004"/>
                  </a:lnTo>
                  <a:lnTo>
                    <a:pt x="514" y="2952"/>
                  </a:lnTo>
                  <a:lnTo>
                    <a:pt x="488" y="2927"/>
                  </a:lnTo>
                  <a:lnTo>
                    <a:pt x="437" y="2901"/>
                  </a:lnTo>
                  <a:close/>
                  <a:moveTo>
                    <a:pt x="2336" y="0"/>
                  </a:moveTo>
                  <a:lnTo>
                    <a:pt x="2259" y="26"/>
                  </a:lnTo>
                  <a:lnTo>
                    <a:pt x="2259" y="52"/>
                  </a:lnTo>
                  <a:lnTo>
                    <a:pt x="2208" y="103"/>
                  </a:lnTo>
                  <a:lnTo>
                    <a:pt x="2182" y="154"/>
                  </a:lnTo>
                  <a:lnTo>
                    <a:pt x="2157" y="180"/>
                  </a:lnTo>
                  <a:lnTo>
                    <a:pt x="2105" y="180"/>
                  </a:lnTo>
                  <a:lnTo>
                    <a:pt x="2028" y="257"/>
                  </a:lnTo>
                  <a:lnTo>
                    <a:pt x="2028" y="283"/>
                  </a:lnTo>
                  <a:lnTo>
                    <a:pt x="1977" y="308"/>
                  </a:lnTo>
                  <a:lnTo>
                    <a:pt x="1951" y="308"/>
                  </a:lnTo>
                  <a:lnTo>
                    <a:pt x="1926" y="334"/>
                  </a:lnTo>
                  <a:lnTo>
                    <a:pt x="1874" y="360"/>
                  </a:lnTo>
                  <a:lnTo>
                    <a:pt x="1772" y="437"/>
                  </a:lnTo>
                  <a:lnTo>
                    <a:pt x="1720" y="514"/>
                  </a:lnTo>
                  <a:lnTo>
                    <a:pt x="1643" y="565"/>
                  </a:lnTo>
                  <a:lnTo>
                    <a:pt x="1618" y="565"/>
                  </a:lnTo>
                  <a:lnTo>
                    <a:pt x="1566" y="642"/>
                  </a:lnTo>
                  <a:lnTo>
                    <a:pt x="1541" y="719"/>
                  </a:lnTo>
                  <a:lnTo>
                    <a:pt x="1515" y="719"/>
                  </a:lnTo>
                  <a:lnTo>
                    <a:pt x="1464" y="745"/>
                  </a:lnTo>
                  <a:lnTo>
                    <a:pt x="1412" y="770"/>
                  </a:lnTo>
                  <a:lnTo>
                    <a:pt x="1387" y="796"/>
                  </a:lnTo>
                  <a:lnTo>
                    <a:pt x="1387" y="822"/>
                  </a:lnTo>
                  <a:lnTo>
                    <a:pt x="1258" y="822"/>
                  </a:lnTo>
                  <a:lnTo>
                    <a:pt x="1207" y="873"/>
                  </a:lnTo>
                  <a:lnTo>
                    <a:pt x="1181" y="873"/>
                  </a:lnTo>
                  <a:lnTo>
                    <a:pt x="1130" y="899"/>
                  </a:lnTo>
                  <a:lnTo>
                    <a:pt x="1079" y="924"/>
                  </a:lnTo>
                  <a:lnTo>
                    <a:pt x="1079" y="950"/>
                  </a:lnTo>
                  <a:lnTo>
                    <a:pt x="1053" y="976"/>
                  </a:lnTo>
                  <a:lnTo>
                    <a:pt x="1027" y="1001"/>
                  </a:lnTo>
                  <a:lnTo>
                    <a:pt x="976" y="1001"/>
                  </a:lnTo>
                  <a:lnTo>
                    <a:pt x="899" y="1027"/>
                  </a:lnTo>
                  <a:lnTo>
                    <a:pt x="873" y="1053"/>
                  </a:lnTo>
                  <a:lnTo>
                    <a:pt x="822" y="1181"/>
                  </a:lnTo>
                  <a:lnTo>
                    <a:pt x="822" y="1310"/>
                  </a:lnTo>
                  <a:lnTo>
                    <a:pt x="796" y="1284"/>
                  </a:lnTo>
                  <a:lnTo>
                    <a:pt x="694" y="1284"/>
                  </a:lnTo>
                  <a:lnTo>
                    <a:pt x="668" y="1310"/>
                  </a:lnTo>
                  <a:lnTo>
                    <a:pt x="642" y="1335"/>
                  </a:lnTo>
                  <a:lnTo>
                    <a:pt x="642" y="1412"/>
                  </a:lnTo>
                  <a:lnTo>
                    <a:pt x="642" y="1438"/>
                  </a:lnTo>
                  <a:lnTo>
                    <a:pt x="565" y="1387"/>
                  </a:lnTo>
                  <a:lnTo>
                    <a:pt x="463" y="1387"/>
                  </a:lnTo>
                  <a:lnTo>
                    <a:pt x="411" y="1361"/>
                  </a:lnTo>
                  <a:lnTo>
                    <a:pt x="360" y="1335"/>
                  </a:lnTo>
                  <a:lnTo>
                    <a:pt x="309" y="1361"/>
                  </a:lnTo>
                  <a:lnTo>
                    <a:pt x="257" y="1438"/>
                  </a:lnTo>
                  <a:lnTo>
                    <a:pt x="232" y="1464"/>
                  </a:lnTo>
                  <a:lnTo>
                    <a:pt x="206" y="1515"/>
                  </a:lnTo>
                  <a:lnTo>
                    <a:pt x="206" y="1592"/>
                  </a:lnTo>
                  <a:lnTo>
                    <a:pt x="129" y="1618"/>
                  </a:lnTo>
                  <a:lnTo>
                    <a:pt x="103" y="1643"/>
                  </a:lnTo>
                  <a:lnTo>
                    <a:pt x="103" y="1669"/>
                  </a:lnTo>
                  <a:lnTo>
                    <a:pt x="78" y="1720"/>
                  </a:lnTo>
                  <a:lnTo>
                    <a:pt x="78" y="1746"/>
                  </a:lnTo>
                  <a:lnTo>
                    <a:pt x="78" y="1797"/>
                  </a:lnTo>
                  <a:lnTo>
                    <a:pt x="78" y="1823"/>
                  </a:lnTo>
                  <a:lnTo>
                    <a:pt x="52" y="1849"/>
                  </a:lnTo>
                  <a:lnTo>
                    <a:pt x="1" y="1926"/>
                  </a:lnTo>
                  <a:lnTo>
                    <a:pt x="1" y="1977"/>
                  </a:lnTo>
                  <a:lnTo>
                    <a:pt x="1" y="2028"/>
                  </a:lnTo>
                  <a:lnTo>
                    <a:pt x="26" y="2105"/>
                  </a:lnTo>
                  <a:lnTo>
                    <a:pt x="103" y="2157"/>
                  </a:lnTo>
                  <a:lnTo>
                    <a:pt x="103" y="2208"/>
                  </a:lnTo>
                  <a:lnTo>
                    <a:pt x="103" y="2259"/>
                  </a:lnTo>
                  <a:lnTo>
                    <a:pt x="103" y="2285"/>
                  </a:lnTo>
                  <a:lnTo>
                    <a:pt x="103" y="2311"/>
                  </a:lnTo>
                  <a:lnTo>
                    <a:pt x="129" y="2336"/>
                  </a:lnTo>
                  <a:lnTo>
                    <a:pt x="180" y="2362"/>
                  </a:lnTo>
                  <a:lnTo>
                    <a:pt x="206" y="2413"/>
                  </a:lnTo>
                  <a:lnTo>
                    <a:pt x="206" y="2439"/>
                  </a:lnTo>
                  <a:lnTo>
                    <a:pt x="155" y="2490"/>
                  </a:lnTo>
                  <a:lnTo>
                    <a:pt x="129" y="2542"/>
                  </a:lnTo>
                  <a:lnTo>
                    <a:pt x="103" y="2567"/>
                  </a:lnTo>
                  <a:lnTo>
                    <a:pt x="78" y="2593"/>
                  </a:lnTo>
                  <a:lnTo>
                    <a:pt x="78" y="2670"/>
                  </a:lnTo>
                  <a:lnTo>
                    <a:pt x="103" y="2696"/>
                  </a:lnTo>
                  <a:lnTo>
                    <a:pt x="129" y="2721"/>
                  </a:lnTo>
                  <a:lnTo>
                    <a:pt x="155" y="2747"/>
                  </a:lnTo>
                  <a:lnTo>
                    <a:pt x="155" y="2798"/>
                  </a:lnTo>
                  <a:lnTo>
                    <a:pt x="206" y="2824"/>
                  </a:lnTo>
                  <a:lnTo>
                    <a:pt x="232" y="2850"/>
                  </a:lnTo>
                  <a:lnTo>
                    <a:pt x="283" y="2875"/>
                  </a:lnTo>
                  <a:lnTo>
                    <a:pt x="334" y="2901"/>
                  </a:lnTo>
                  <a:lnTo>
                    <a:pt x="411" y="2901"/>
                  </a:lnTo>
                  <a:lnTo>
                    <a:pt x="360" y="2927"/>
                  </a:lnTo>
                  <a:lnTo>
                    <a:pt x="334" y="2927"/>
                  </a:lnTo>
                  <a:lnTo>
                    <a:pt x="283" y="2952"/>
                  </a:lnTo>
                  <a:lnTo>
                    <a:pt x="232" y="3029"/>
                  </a:lnTo>
                  <a:lnTo>
                    <a:pt x="155" y="3055"/>
                  </a:lnTo>
                  <a:lnTo>
                    <a:pt x="129" y="3132"/>
                  </a:lnTo>
                  <a:lnTo>
                    <a:pt x="180" y="3209"/>
                  </a:lnTo>
                  <a:lnTo>
                    <a:pt x="206" y="3235"/>
                  </a:lnTo>
                  <a:lnTo>
                    <a:pt x="257" y="3260"/>
                  </a:lnTo>
                  <a:lnTo>
                    <a:pt x="334" y="3209"/>
                  </a:lnTo>
                  <a:lnTo>
                    <a:pt x="360" y="3235"/>
                  </a:lnTo>
                  <a:lnTo>
                    <a:pt x="334" y="3260"/>
                  </a:lnTo>
                  <a:lnTo>
                    <a:pt x="283" y="3337"/>
                  </a:lnTo>
                  <a:lnTo>
                    <a:pt x="257" y="3312"/>
                  </a:lnTo>
                  <a:lnTo>
                    <a:pt x="206" y="3286"/>
                  </a:lnTo>
                  <a:lnTo>
                    <a:pt x="180" y="3286"/>
                  </a:lnTo>
                  <a:lnTo>
                    <a:pt x="103" y="3312"/>
                  </a:lnTo>
                  <a:lnTo>
                    <a:pt x="26" y="3363"/>
                  </a:lnTo>
                  <a:lnTo>
                    <a:pt x="1" y="3414"/>
                  </a:lnTo>
                  <a:lnTo>
                    <a:pt x="1" y="3466"/>
                  </a:lnTo>
                  <a:lnTo>
                    <a:pt x="1" y="3491"/>
                  </a:lnTo>
                  <a:lnTo>
                    <a:pt x="52" y="3543"/>
                  </a:lnTo>
                  <a:lnTo>
                    <a:pt x="103" y="3568"/>
                  </a:lnTo>
                  <a:lnTo>
                    <a:pt x="155" y="3620"/>
                  </a:lnTo>
                  <a:lnTo>
                    <a:pt x="155" y="3645"/>
                  </a:lnTo>
                  <a:lnTo>
                    <a:pt x="180" y="3671"/>
                  </a:lnTo>
                  <a:lnTo>
                    <a:pt x="180" y="3697"/>
                  </a:lnTo>
                  <a:lnTo>
                    <a:pt x="257" y="3774"/>
                  </a:lnTo>
                  <a:lnTo>
                    <a:pt x="283" y="3799"/>
                  </a:lnTo>
                  <a:lnTo>
                    <a:pt x="334" y="3851"/>
                  </a:lnTo>
                  <a:lnTo>
                    <a:pt x="386" y="3902"/>
                  </a:lnTo>
                  <a:lnTo>
                    <a:pt x="411" y="3902"/>
                  </a:lnTo>
                  <a:lnTo>
                    <a:pt x="411" y="3928"/>
                  </a:lnTo>
                  <a:lnTo>
                    <a:pt x="437" y="3953"/>
                  </a:lnTo>
                  <a:lnTo>
                    <a:pt x="463" y="3979"/>
                  </a:lnTo>
                  <a:lnTo>
                    <a:pt x="540" y="3979"/>
                  </a:lnTo>
                  <a:lnTo>
                    <a:pt x="617" y="3928"/>
                  </a:lnTo>
                  <a:lnTo>
                    <a:pt x="668" y="3851"/>
                  </a:lnTo>
                  <a:lnTo>
                    <a:pt x="771" y="3774"/>
                  </a:lnTo>
                  <a:lnTo>
                    <a:pt x="822" y="3722"/>
                  </a:lnTo>
                  <a:lnTo>
                    <a:pt x="848" y="3671"/>
                  </a:lnTo>
                  <a:lnTo>
                    <a:pt x="848" y="3645"/>
                  </a:lnTo>
                  <a:lnTo>
                    <a:pt x="873" y="3620"/>
                  </a:lnTo>
                  <a:lnTo>
                    <a:pt x="925" y="3620"/>
                  </a:lnTo>
                  <a:lnTo>
                    <a:pt x="1002" y="3594"/>
                  </a:lnTo>
                  <a:lnTo>
                    <a:pt x="1002" y="3568"/>
                  </a:lnTo>
                  <a:lnTo>
                    <a:pt x="1027" y="3543"/>
                  </a:lnTo>
                  <a:lnTo>
                    <a:pt x="1053" y="3543"/>
                  </a:lnTo>
                  <a:lnTo>
                    <a:pt x="1130" y="3517"/>
                  </a:lnTo>
                  <a:lnTo>
                    <a:pt x="1181" y="3466"/>
                  </a:lnTo>
                  <a:lnTo>
                    <a:pt x="1181" y="3440"/>
                  </a:lnTo>
                  <a:lnTo>
                    <a:pt x="1181" y="3389"/>
                  </a:lnTo>
                  <a:lnTo>
                    <a:pt x="1207" y="3414"/>
                  </a:lnTo>
                  <a:lnTo>
                    <a:pt x="1335" y="3414"/>
                  </a:lnTo>
                  <a:lnTo>
                    <a:pt x="1335" y="3389"/>
                  </a:lnTo>
                  <a:lnTo>
                    <a:pt x="1361" y="3389"/>
                  </a:lnTo>
                  <a:lnTo>
                    <a:pt x="1412" y="3363"/>
                  </a:lnTo>
                  <a:lnTo>
                    <a:pt x="1438" y="3337"/>
                  </a:lnTo>
                  <a:lnTo>
                    <a:pt x="1438" y="3286"/>
                  </a:lnTo>
                  <a:lnTo>
                    <a:pt x="1438" y="3260"/>
                  </a:lnTo>
                  <a:lnTo>
                    <a:pt x="1412" y="3209"/>
                  </a:lnTo>
                  <a:lnTo>
                    <a:pt x="1361" y="3158"/>
                  </a:lnTo>
                  <a:lnTo>
                    <a:pt x="1387" y="3132"/>
                  </a:lnTo>
                  <a:lnTo>
                    <a:pt x="1361" y="3081"/>
                  </a:lnTo>
                  <a:lnTo>
                    <a:pt x="1566" y="3081"/>
                  </a:lnTo>
                  <a:lnTo>
                    <a:pt x="1643" y="3055"/>
                  </a:lnTo>
                  <a:lnTo>
                    <a:pt x="1669" y="3029"/>
                  </a:lnTo>
                  <a:lnTo>
                    <a:pt x="1695" y="3029"/>
                  </a:lnTo>
                  <a:lnTo>
                    <a:pt x="1720" y="3004"/>
                  </a:lnTo>
                  <a:lnTo>
                    <a:pt x="1746" y="2978"/>
                  </a:lnTo>
                  <a:lnTo>
                    <a:pt x="1746" y="2952"/>
                  </a:lnTo>
                  <a:lnTo>
                    <a:pt x="1823" y="2952"/>
                  </a:lnTo>
                  <a:lnTo>
                    <a:pt x="1849" y="2927"/>
                  </a:lnTo>
                  <a:lnTo>
                    <a:pt x="1849" y="2901"/>
                  </a:lnTo>
                  <a:lnTo>
                    <a:pt x="1900" y="2850"/>
                  </a:lnTo>
                  <a:lnTo>
                    <a:pt x="1926" y="2773"/>
                  </a:lnTo>
                  <a:lnTo>
                    <a:pt x="1926" y="2670"/>
                  </a:lnTo>
                  <a:lnTo>
                    <a:pt x="2028" y="2670"/>
                  </a:lnTo>
                  <a:lnTo>
                    <a:pt x="2080" y="2644"/>
                  </a:lnTo>
                  <a:lnTo>
                    <a:pt x="2105" y="2619"/>
                  </a:lnTo>
                  <a:lnTo>
                    <a:pt x="2105" y="2593"/>
                  </a:lnTo>
                  <a:lnTo>
                    <a:pt x="2157" y="2490"/>
                  </a:lnTo>
                  <a:lnTo>
                    <a:pt x="2157" y="2439"/>
                  </a:lnTo>
                  <a:lnTo>
                    <a:pt x="2157" y="2362"/>
                  </a:lnTo>
                  <a:lnTo>
                    <a:pt x="2131" y="2336"/>
                  </a:lnTo>
                  <a:lnTo>
                    <a:pt x="2131" y="2311"/>
                  </a:lnTo>
                  <a:lnTo>
                    <a:pt x="2131" y="2259"/>
                  </a:lnTo>
                  <a:lnTo>
                    <a:pt x="2131" y="2182"/>
                  </a:lnTo>
                  <a:lnTo>
                    <a:pt x="2080" y="2105"/>
                  </a:lnTo>
                  <a:lnTo>
                    <a:pt x="2080" y="2080"/>
                  </a:lnTo>
                  <a:lnTo>
                    <a:pt x="2054" y="2028"/>
                  </a:lnTo>
                  <a:lnTo>
                    <a:pt x="2080" y="2028"/>
                  </a:lnTo>
                  <a:lnTo>
                    <a:pt x="2080" y="2003"/>
                  </a:lnTo>
                  <a:lnTo>
                    <a:pt x="2131" y="1951"/>
                  </a:lnTo>
                  <a:lnTo>
                    <a:pt x="2131" y="1900"/>
                  </a:lnTo>
                  <a:lnTo>
                    <a:pt x="2131" y="1823"/>
                  </a:lnTo>
                  <a:lnTo>
                    <a:pt x="2131" y="1772"/>
                  </a:lnTo>
                  <a:lnTo>
                    <a:pt x="2131" y="1746"/>
                  </a:lnTo>
                  <a:lnTo>
                    <a:pt x="2208" y="1720"/>
                  </a:lnTo>
                  <a:lnTo>
                    <a:pt x="2234" y="1720"/>
                  </a:lnTo>
                  <a:lnTo>
                    <a:pt x="2259" y="1746"/>
                  </a:lnTo>
                  <a:lnTo>
                    <a:pt x="2336" y="1797"/>
                  </a:lnTo>
                  <a:lnTo>
                    <a:pt x="2439" y="1797"/>
                  </a:lnTo>
                  <a:lnTo>
                    <a:pt x="2465" y="1772"/>
                  </a:lnTo>
                  <a:lnTo>
                    <a:pt x="2542" y="1695"/>
                  </a:lnTo>
                  <a:lnTo>
                    <a:pt x="2567" y="1669"/>
                  </a:lnTo>
                  <a:lnTo>
                    <a:pt x="2619" y="1643"/>
                  </a:lnTo>
                  <a:lnTo>
                    <a:pt x="2670" y="1592"/>
                  </a:lnTo>
                  <a:lnTo>
                    <a:pt x="2696" y="1464"/>
                  </a:lnTo>
                  <a:lnTo>
                    <a:pt x="2696" y="1438"/>
                  </a:lnTo>
                  <a:lnTo>
                    <a:pt x="2721" y="1412"/>
                  </a:lnTo>
                  <a:lnTo>
                    <a:pt x="2721" y="1361"/>
                  </a:lnTo>
                  <a:lnTo>
                    <a:pt x="2721" y="1310"/>
                  </a:lnTo>
                  <a:lnTo>
                    <a:pt x="2696" y="1258"/>
                  </a:lnTo>
                  <a:lnTo>
                    <a:pt x="2644" y="1233"/>
                  </a:lnTo>
                  <a:lnTo>
                    <a:pt x="2619" y="1233"/>
                  </a:lnTo>
                  <a:lnTo>
                    <a:pt x="2542" y="1258"/>
                  </a:lnTo>
                  <a:lnTo>
                    <a:pt x="2516" y="1258"/>
                  </a:lnTo>
                  <a:lnTo>
                    <a:pt x="2490" y="1284"/>
                  </a:lnTo>
                  <a:lnTo>
                    <a:pt x="2413" y="1335"/>
                  </a:lnTo>
                  <a:lnTo>
                    <a:pt x="2388" y="1387"/>
                  </a:lnTo>
                  <a:lnTo>
                    <a:pt x="2362" y="1412"/>
                  </a:lnTo>
                  <a:lnTo>
                    <a:pt x="2285" y="1464"/>
                  </a:lnTo>
                  <a:lnTo>
                    <a:pt x="2234" y="1464"/>
                  </a:lnTo>
                  <a:lnTo>
                    <a:pt x="2259" y="1412"/>
                  </a:lnTo>
                  <a:lnTo>
                    <a:pt x="2259" y="1361"/>
                  </a:lnTo>
                  <a:lnTo>
                    <a:pt x="2336" y="1335"/>
                  </a:lnTo>
                  <a:lnTo>
                    <a:pt x="2362" y="1258"/>
                  </a:lnTo>
                  <a:lnTo>
                    <a:pt x="2413" y="1207"/>
                  </a:lnTo>
                  <a:lnTo>
                    <a:pt x="2413" y="1181"/>
                  </a:lnTo>
                  <a:lnTo>
                    <a:pt x="2465" y="1156"/>
                  </a:lnTo>
                  <a:lnTo>
                    <a:pt x="2465" y="1130"/>
                  </a:lnTo>
                  <a:lnTo>
                    <a:pt x="2516" y="1079"/>
                  </a:lnTo>
                  <a:lnTo>
                    <a:pt x="2567" y="1027"/>
                  </a:lnTo>
                  <a:lnTo>
                    <a:pt x="2593" y="1001"/>
                  </a:lnTo>
                  <a:lnTo>
                    <a:pt x="2619" y="976"/>
                  </a:lnTo>
                  <a:lnTo>
                    <a:pt x="2644" y="924"/>
                  </a:lnTo>
                  <a:lnTo>
                    <a:pt x="2670" y="899"/>
                  </a:lnTo>
                  <a:lnTo>
                    <a:pt x="2644" y="847"/>
                  </a:lnTo>
                  <a:lnTo>
                    <a:pt x="2619" y="822"/>
                  </a:lnTo>
                  <a:lnTo>
                    <a:pt x="2567" y="822"/>
                  </a:lnTo>
                  <a:lnTo>
                    <a:pt x="2542" y="796"/>
                  </a:lnTo>
                  <a:lnTo>
                    <a:pt x="2542" y="719"/>
                  </a:lnTo>
                  <a:lnTo>
                    <a:pt x="2593" y="693"/>
                  </a:lnTo>
                  <a:lnTo>
                    <a:pt x="2619" y="642"/>
                  </a:lnTo>
                  <a:lnTo>
                    <a:pt x="2619" y="616"/>
                  </a:lnTo>
                  <a:lnTo>
                    <a:pt x="2644" y="565"/>
                  </a:lnTo>
                  <a:lnTo>
                    <a:pt x="2644" y="462"/>
                  </a:lnTo>
                  <a:lnTo>
                    <a:pt x="2644" y="437"/>
                  </a:lnTo>
                  <a:lnTo>
                    <a:pt x="2619" y="411"/>
                  </a:lnTo>
                  <a:lnTo>
                    <a:pt x="2619" y="385"/>
                  </a:lnTo>
                  <a:lnTo>
                    <a:pt x="2619" y="334"/>
                  </a:lnTo>
                  <a:lnTo>
                    <a:pt x="2619" y="283"/>
                  </a:lnTo>
                  <a:lnTo>
                    <a:pt x="2593" y="231"/>
                  </a:lnTo>
                  <a:lnTo>
                    <a:pt x="2567" y="206"/>
                  </a:lnTo>
                  <a:lnTo>
                    <a:pt x="2516" y="154"/>
                  </a:lnTo>
                  <a:lnTo>
                    <a:pt x="2490" y="103"/>
                  </a:lnTo>
                  <a:lnTo>
                    <a:pt x="2439" y="52"/>
                  </a:lnTo>
                  <a:lnTo>
                    <a:pt x="2413" y="26"/>
                  </a:lnTo>
                  <a:lnTo>
                    <a:pt x="2388" y="26"/>
                  </a:lnTo>
                  <a:lnTo>
                    <a:pt x="2336"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9"/>
            <p:cNvSpPr/>
            <p:nvPr/>
          </p:nvSpPr>
          <p:spPr>
            <a:xfrm>
              <a:off x="3862268" y="1811596"/>
              <a:ext cx="116878" cy="309427"/>
            </a:xfrm>
            <a:custGeom>
              <a:rect b="b" l="l" r="r" t="t"/>
              <a:pathLst>
                <a:path extrusionOk="0" h="3672" w="1387">
                  <a:moveTo>
                    <a:pt x="847" y="0"/>
                  </a:moveTo>
                  <a:lnTo>
                    <a:pt x="796" y="26"/>
                  </a:lnTo>
                  <a:lnTo>
                    <a:pt x="744" y="103"/>
                  </a:lnTo>
                  <a:lnTo>
                    <a:pt x="719" y="129"/>
                  </a:lnTo>
                  <a:lnTo>
                    <a:pt x="744" y="206"/>
                  </a:lnTo>
                  <a:lnTo>
                    <a:pt x="744" y="231"/>
                  </a:lnTo>
                  <a:lnTo>
                    <a:pt x="770" y="231"/>
                  </a:lnTo>
                  <a:lnTo>
                    <a:pt x="822" y="283"/>
                  </a:lnTo>
                  <a:lnTo>
                    <a:pt x="873" y="283"/>
                  </a:lnTo>
                  <a:lnTo>
                    <a:pt x="822" y="334"/>
                  </a:lnTo>
                  <a:lnTo>
                    <a:pt x="796" y="334"/>
                  </a:lnTo>
                  <a:lnTo>
                    <a:pt x="770" y="308"/>
                  </a:lnTo>
                  <a:lnTo>
                    <a:pt x="744" y="283"/>
                  </a:lnTo>
                  <a:lnTo>
                    <a:pt x="693" y="308"/>
                  </a:lnTo>
                  <a:lnTo>
                    <a:pt x="642" y="360"/>
                  </a:lnTo>
                  <a:lnTo>
                    <a:pt x="590" y="411"/>
                  </a:lnTo>
                  <a:lnTo>
                    <a:pt x="565" y="514"/>
                  </a:lnTo>
                  <a:lnTo>
                    <a:pt x="539" y="514"/>
                  </a:lnTo>
                  <a:lnTo>
                    <a:pt x="539" y="591"/>
                  </a:lnTo>
                  <a:lnTo>
                    <a:pt x="513" y="591"/>
                  </a:lnTo>
                  <a:lnTo>
                    <a:pt x="488" y="616"/>
                  </a:lnTo>
                  <a:lnTo>
                    <a:pt x="462" y="642"/>
                  </a:lnTo>
                  <a:lnTo>
                    <a:pt x="436" y="668"/>
                  </a:lnTo>
                  <a:lnTo>
                    <a:pt x="436" y="642"/>
                  </a:lnTo>
                  <a:lnTo>
                    <a:pt x="385" y="616"/>
                  </a:lnTo>
                  <a:lnTo>
                    <a:pt x="334" y="591"/>
                  </a:lnTo>
                  <a:lnTo>
                    <a:pt x="205" y="591"/>
                  </a:lnTo>
                  <a:lnTo>
                    <a:pt x="180" y="616"/>
                  </a:lnTo>
                  <a:lnTo>
                    <a:pt x="128" y="668"/>
                  </a:lnTo>
                  <a:lnTo>
                    <a:pt x="103" y="745"/>
                  </a:lnTo>
                  <a:lnTo>
                    <a:pt x="77" y="796"/>
                  </a:lnTo>
                  <a:lnTo>
                    <a:pt x="77" y="822"/>
                  </a:lnTo>
                  <a:lnTo>
                    <a:pt x="77" y="847"/>
                  </a:lnTo>
                  <a:lnTo>
                    <a:pt x="51" y="847"/>
                  </a:lnTo>
                  <a:lnTo>
                    <a:pt x="26" y="873"/>
                  </a:lnTo>
                  <a:lnTo>
                    <a:pt x="0" y="899"/>
                  </a:lnTo>
                  <a:lnTo>
                    <a:pt x="0" y="1002"/>
                  </a:lnTo>
                  <a:lnTo>
                    <a:pt x="26" y="1027"/>
                  </a:lnTo>
                  <a:lnTo>
                    <a:pt x="51" y="1079"/>
                  </a:lnTo>
                  <a:lnTo>
                    <a:pt x="103" y="1079"/>
                  </a:lnTo>
                  <a:lnTo>
                    <a:pt x="154" y="1104"/>
                  </a:lnTo>
                  <a:lnTo>
                    <a:pt x="180" y="1130"/>
                  </a:lnTo>
                  <a:lnTo>
                    <a:pt x="180" y="1156"/>
                  </a:lnTo>
                  <a:lnTo>
                    <a:pt x="231" y="1207"/>
                  </a:lnTo>
                  <a:lnTo>
                    <a:pt x="282" y="1207"/>
                  </a:lnTo>
                  <a:lnTo>
                    <a:pt x="359" y="1181"/>
                  </a:lnTo>
                  <a:lnTo>
                    <a:pt x="385" y="1181"/>
                  </a:lnTo>
                  <a:lnTo>
                    <a:pt x="359" y="1233"/>
                  </a:lnTo>
                  <a:lnTo>
                    <a:pt x="385" y="1310"/>
                  </a:lnTo>
                  <a:lnTo>
                    <a:pt x="436" y="1361"/>
                  </a:lnTo>
                  <a:lnTo>
                    <a:pt x="462" y="1412"/>
                  </a:lnTo>
                  <a:lnTo>
                    <a:pt x="436" y="1464"/>
                  </a:lnTo>
                  <a:lnTo>
                    <a:pt x="411" y="1489"/>
                  </a:lnTo>
                  <a:lnTo>
                    <a:pt x="385" y="1515"/>
                  </a:lnTo>
                  <a:lnTo>
                    <a:pt x="359" y="1566"/>
                  </a:lnTo>
                  <a:lnTo>
                    <a:pt x="359" y="1618"/>
                  </a:lnTo>
                  <a:lnTo>
                    <a:pt x="359" y="1695"/>
                  </a:lnTo>
                  <a:lnTo>
                    <a:pt x="359" y="1720"/>
                  </a:lnTo>
                  <a:lnTo>
                    <a:pt x="385" y="1797"/>
                  </a:lnTo>
                  <a:lnTo>
                    <a:pt x="411" y="1874"/>
                  </a:lnTo>
                  <a:lnTo>
                    <a:pt x="385" y="1900"/>
                  </a:lnTo>
                  <a:lnTo>
                    <a:pt x="308" y="1951"/>
                  </a:lnTo>
                  <a:lnTo>
                    <a:pt x="308" y="2028"/>
                  </a:lnTo>
                  <a:lnTo>
                    <a:pt x="334" y="2080"/>
                  </a:lnTo>
                  <a:lnTo>
                    <a:pt x="385" y="2157"/>
                  </a:lnTo>
                  <a:lnTo>
                    <a:pt x="359" y="2208"/>
                  </a:lnTo>
                  <a:lnTo>
                    <a:pt x="359" y="2285"/>
                  </a:lnTo>
                  <a:lnTo>
                    <a:pt x="359" y="2336"/>
                  </a:lnTo>
                  <a:lnTo>
                    <a:pt x="359" y="2388"/>
                  </a:lnTo>
                  <a:lnTo>
                    <a:pt x="334" y="2413"/>
                  </a:lnTo>
                  <a:lnTo>
                    <a:pt x="334" y="2439"/>
                  </a:lnTo>
                  <a:lnTo>
                    <a:pt x="308" y="2490"/>
                  </a:lnTo>
                  <a:lnTo>
                    <a:pt x="308" y="2542"/>
                  </a:lnTo>
                  <a:lnTo>
                    <a:pt x="308" y="2593"/>
                  </a:lnTo>
                  <a:lnTo>
                    <a:pt x="282" y="2619"/>
                  </a:lnTo>
                  <a:lnTo>
                    <a:pt x="257" y="2619"/>
                  </a:lnTo>
                  <a:lnTo>
                    <a:pt x="231" y="2644"/>
                  </a:lnTo>
                  <a:lnTo>
                    <a:pt x="231" y="2670"/>
                  </a:lnTo>
                  <a:lnTo>
                    <a:pt x="205" y="2721"/>
                  </a:lnTo>
                  <a:lnTo>
                    <a:pt x="231" y="2747"/>
                  </a:lnTo>
                  <a:lnTo>
                    <a:pt x="282" y="2773"/>
                  </a:lnTo>
                  <a:lnTo>
                    <a:pt x="282" y="2798"/>
                  </a:lnTo>
                  <a:lnTo>
                    <a:pt x="308" y="2824"/>
                  </a:lnTo>
                  <a:lnTo>
                    <a:pt x="308" y="2850"/>
                  </a:lnTo>
                  <a:lnTo>
                    <a:pt x="308" y="2927"/>
                  </a:lnTo>
                  <a:lnTo>
                    <a:pt x="308" y="3004"/>
                  </a:lnTo>
                  <a:lnTo>
                    <a:pt x="359" y="3029"/>
                  </a:lnTo>
                  <a:lnTo>
                    <a:pt x="359" y="3081"/>
                  </a:lnTo>
                  <a:lnTo>
                    <a:pt x="359" y="3158"/>
                  </a:lnTo>
                  <a:lnTo>
                    <a:pt x="359" y="3209"/>
                  </a:lnTo>
                  <a:lnTo>
                    <a:pt x="359" y="3260"/>
                  </a:lnTo>
                  <a:lnTo>
                    <a:pt x="385" y="3312"/>
                  </a:lnTo>
                  <a:lnTo>
                    <a:pt x="462" y="3389"/>
                  </a:lnTo>
                  <a:lnTo>
                    <a:pt x="513" y="3440"/>
                  </a:lnTo>
                  <a:lnTo>
                    <a:pt x="590" y="3440"/>
                  </a:lnTo>
                  <a:lnTo>
                    <a:pt x="590" y="3517"/>
                  </a:lnTo>
                  <a:lnTo>
                    <a:pt x="616" y="3594"/>
                  </a:lnTo>
                  <a:lnTo>
                    <a:pt x="642" y="3645"/>
                  </a:lnTo>
                  <a:lnTo>
                    <a:pt x="693" y="3671"/>
                  </a:lnTo>
                  <a:lnTo>
                    <a:pt x="744" y="3671"/>
                  </a:lnTo>
                  <a:lnTo>
                    <a:pt x="796" y="3645"/>
                  </a:lnTo>
                  <a:lnTo>
                    <a:pt x="822" y="3594"/>
                  </a:lnTo>
                  <a:lnTo>
                    <a:pt x="873" y="3517"/>
                  </a:lnTo>
                  <a:lnTo>
                    <a:pt x="924" y="3466"/>
                  </a:lnTo>
                  <a:lnTo>
                    <a:pt x="950" y="3440"/>
                  </a:lnTo>
                  <a:lnTo>
                    <a:pt x="976" y="3414"/>
                  </a:lnTo>
                  <a:lnTo>
                    <a:pt x="1001" y="3363"/>
                  </a:lnTo>
                  <a:lnTo>
                    <a:pt x="1001" y="3337"/>
                  </a:lnTo>
                  <a:lnTo>
                    <a:pt x="1027" y="3286"/>
                  </a:lnTo>
                  <a:lnTo>
                    <a:pt x="1001" y="3235"/>
                  </a:lnTo>
                  <a:lnTo>
                    <a:pt x="976" y="3183"/>
                  </a:lnTo>
                  <a:lnTo>
                    <a:pt x="924" y="3132"/>
                  </a:lnTo>
                  <a:lnTo>
                    <a:pt x="899" y="3106"/>
                  </a:lnTo>
                  <a:lnTo>
                    <a:pt x="924" y="3106"/>
                  </a:lnTo>
                  <a:lnTo>
                    <a:pt x="924" y="3081"/>
                  </a:lnTo>
                  <a:lnTo>
                    <a:pt x="924" y="2978"/>
                  </a:lnTo>
                  <a:lnTo>
                    <a:pt x="899" y="2901"/>
                  </a:lnTo>
                  <a:lnTo>
                    <a:pt x="873" y="2850"/>
                  </a:lnTo>
                  <a:lnTo>
                    <a:pt x="873" y="2824"/>
                  </a:lnTo>
                  <a:lnTo>
                    <a:pt x="873" y="2798"/>
                  </a:lnTo>
                  <a:lnTo>
                    <a:pt x="899" y="2798"/>
                  </a:lnTo>
                  <a:lnTo>
                    <a:pt x="924" y="2696"/>
                  </a:lnTo>
                  <a:lnTo>
                    <a:pt x="950" y="2644"/>
                  </a:lnTo>
                  <a:lnTo>
                    <a:pt x="950" y="2593"/>
                  </a:lnTo>
                  <a:lnTo>
                    <a:pt x="976" y="2593"/>
                  </a:lnTo>
                  <a:lnTo>
                    <a:pt x="1001" y="2567"/>
                  </a:lnTo>
                  <a:lnTo>
                    <a:pt x="1027" y="2542"/>
                  </a:lnTo>
                  <a:lnTo>
                    <a:pt x="1053" y="2490"/>
                  </a:lnTo>
                  <a:lnTo>
                    <a:pt x="1078" y="2413"/>
                  </a:lnTo>
                  <a:lnTo>
                    <a:pt x="1053" y="2362"/>
                  </a:lnTo>
                  <a:lnTo>
                    <a:pt x="1001" y="2311"/>
                  </a:lnTo>
                  <a:lnTo>
                    <a:pt x="976" y="2285"/>
                  </a:lnTo>
                  <a:lnTo>
                    <a:pt x="1027" y="2208"/>
                  </a:lnTo>
                  <a:lnTo>
                    <a:pt x="1001" y="2157"/>
                  </a:lnTo>
                  <a:lnTo>
                    <a:pt x="1001" y="2131"/>
                  </a:lnTo>
                  <a:lnTo>
                    <a:pt x="924" y="2080"/>
                  </a:lnTo>
                  <a:lnTo>
                    <a:pt x="873" y="2054"/>
                  </a:lnTo>
                  <a:lnTo>
                    <a:pt x="873" y="2003"/>
                  </a:lnTo>
                  <a:lnTo>
                    <a:pt x="924" y="2003"/>
                  </a:lnTo>
                  <a:lnTo>
                    <a:pt x="976" y="1977"/>
                  </a:lnTo>
                  <a:lnTo>
                    <a:pt x="1001" y="1926"/>
                  </a:lnTo>
                  <a:lnTo>
                    <a:pt x="1027" y="1900"/>
                  </a:lnTo>
                  <a:lnTo>
                    <a:pt x="1027" y="1874"/>
                  </a:lnTo>
                  <a:lnTo>
                    <a:pt x="1027" y="1797"/>
                  </a:lnTo>
                  <a:lnTo>
                    <a:pt x="1027" y="1746"/>
                  </a:lnTo>
                  <a:lnTo>
                    <a:pt x="1001" y="1720"/>
                  </a:lnTo>
                  <a:lnTo>
                    <a:pt x="1001" y="1695"/>
                  </a:lnTo>
                  <a:lnTo>
                    <a:pt x="1001" y="1669"/>
                  </a:lnTo>
                  <a:lnTo>
                    <a:pt x="1027" y="1669"/>
                  </a:lnTo>
                  <a:lnTo>
                    <a:pt x="1104" y="1618"/>
                  </a:lnTo>
                  <a:lnTo>
                    <a:pt x="1130" y="1566"/>
                  </a:lnTo>
                  <a:lnTo>
                    <a:pt x="1181" y="1438"/>
                  </a:lnTo>
                  <a:lnTo>
                    <a:pt x="1207" y="1335"/>
                  </a:lnTo>
                  <a:lnTo>
                    <a:pt x="1232" y="1310"/>
                  </a:lnTo>
                  <a:lnTo>
                    <a:pt x="1232" y="1284"/>
                  </a:lnTo>
                  <a:lnTo>
                    <a:pt x="1232" y="1233"/>
                  </a:lnTo>
                  <a:lnTo>
                    <a:pt x="1232" y="1181"/>
                  </a:lnTo>
                  <a:lnTo>
                    <a:pt x="1258" y="1156"/>
                  </a:lnTo>
                  <a:lnTo>
                    <a:pt x="1309" y="1027"/>
                  </a:lnTo>
                  <a:lnTo>
                    <a:pt x="1284" y="976"/>
                  </a:lnTo>
                  <a:lnTo>
                    <a:pt x="1361" y="899"/>
                  </a:lnTo>
                  <a:lnTo>
                    <a:pt x="1386" y="822"/>
                  </a:lnTo>
                  <a:lnTo>
                    <a:pt x="1386" y="796"/>
                  </a:lnTo>
                  <a:lnTo>
                    <a:pt x="1386" y="745"/>
                  </a:lnTo>
                  <a:lnTo>
                    <a:pt x="1361" y="693"/>
                  </a:lnTo>
                  <a:lnTo>
                    <a:pt x="1335" y="642"/>
                  </a:lnTo>
                  <a:lnTo>
                    <a:pt x="1309" y="642"/>
                  </a:lnTo>
                  <a:lnTo>
                    <a:pt x="1284" y="616"/>
                  </a:lnTo>
                  <a:lnTo>
                    <a:pt x="1207" y="565"/>
                  </a:lnTo>
                  <a:lnTo>
                    <a:pt x="1155" y="565"/>
                  </a:lnTo>
                  <a:lnTo>
                    <a:pt x="1130" y="514"/>
                  </a:lnTo>
                  <a:lnTo>
                    <a:pt x="1130" y="462"/>
                  </a:lnTo>
                  <a:lnTo>
                    <a:pt x="1181" y="411"/>
                  </a:lnTo>
                  <a:lnTo>
                    <a:pt x="1181" y="385"/>
                  </a:lnTo>
                  <a:lnTo>
                    <a:pt x="1181" y="334"/>
                  </a:lnTo>
                  <a:lnTo>
                    <a:pt x="1130" y="283"/>
                  </a:lnTo>
                  <a:lnTo>
                    <a:pt x="1078" y="231"/>
                  </a:lnTo>
                  <a:lnTo>
                    <a:pt x="976" y="231"/>
                  </a:lnTo>
                  <a:lnTo>
                    <a:pt x="1001" y="180"/>
                  </a:lnTo>
                  <a:lnTo>
                    <a:pt x="1053" y="129"/>
                  </a:lnTo>
                  <a:lnTo>
                    <a:pt x="1027" y="52"/>
                  </a:lnTo>
                  <a:lnTo>
                    <a:pt x="976" y="26"/>
                  </a:lnTo>
                  <a:lnTo>
                    <a:pt x="924"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9"/>
            <p:cNvSpPr/>
            <p:nvPr/>
          </p:nvSpPr>
          <p:spPr>
            <a:xfrm>
              <a:off x="4755589" y="1223243"/>
              <a:ext cx="173168" cy="209908"/>
            </a:xfrm>
            <a:custGeom>
              <a:rect b="b" l="l" r="r" t="t"/>
              <a:pathLst>
                <a:path extrusionOk="0" h="2491" w="2055">
                  <a:moveTo>
                    <a:pt x="848" y="283"/>
                  </a:moveTo>
                  <a:lnTo>
                    <a:pt x="899" y="308"/>
                  </a:lnTo>
                  <a:lnTo>
                    <a:pt x="899" y="334"/>
                  </a:lnTo>
                  <a:lnTo>
                    <a:pt x="848" y="283"/>
                  </a:lnTo>
                  <a:close/>
                  <a:moveTo>
                    <a:pt x="976" y="0"/>
                  </a:moveTo>
                  <a:lnTo>
                    <a:pt x="925" y="26"/>
                  </a:lnTo>
                  <a:lnTo>
                    <a:pt x="873" y="103"/>
                  </a:lnTo>
                  <a:lnTo>
                    <a:pt x="873" y="129"/>
                  </a:lnTo>
                  <a:lnTo>
                    <a:pt x="848" y="180"/>
                  </a:lnTo>
                  <a:lnTo>
                    <a:pt x="822" y="206"/>
                  </a:lnTo>
                  <a:lnTo>
                    <a:pt x="848" y="283"/>
                  </a:lnTo>
                  <a:lnTo>
                    <a:pt x="848" y="283"/>
                  </a:lnTo>
                  <a:lnTo>
                    <a:pt x="822" y="257"/>
                  </a:lnTo>
                  <a:lnTo>
                    <a:pt x="796" y="231"/>
                  </a:lnTo>
                  <a:lnTo>
                    <a:pt x="745" y="231"/>
                  </a:lnTo>
                  <a:lnTo>
                    <a:pt x="668" y="206"/>
                  </a:lnTo>
                  <a:lnTo>
                    <a:pt x="617" y="206"/>
                  </a:lnTo>
                  <a:lnTo>
                    <a:pt x="565" y="231"/>
                  </a:lnTo>
                  <a:lnTo>
                    <a:pt x="488" y="257"/>
                  </a:lnTo>
                  <a:lnTo>
                    <a:pt x="411" y="283"/>
                  </a:lnTo>
                  <a:lnTo>
                    <a:pt x="360" y="308"/>
                  </a:lnTo>
                  <a:lnTo>
                    <a:pt x="334" y="334"/>
                  </a:lnTo>
                  <a:lnTo>
                    <a:pt x="309" y="360"/>
                  </a:lnTo>
                  <a:lnTo>
                    <a:pt x="309" y="385"/>
                  </a:lnTo>
                  <a:lnTo>
                    <a:pt x="283" y="437"/>
                  </a:lnTo>
                  <a:lnTo>
                    <a:pt x="257" y="488"/>
                  </a:lnTo>
                  <a:lnTo>
                    <a:pt x="232" y="539"/>
                  </a:lnTo>
                  <a:lnTo>
                    <a:pt x="232" y="591"/>
                  </a:lnTo>
                  <a:lnTo>
                    <a:pt x="232" y="616"/>
                  </a:lnTo>
                  <a:lnTo>
                    <a:pt x="232" y="668"/>
                  </a:lnTo>
                  <a:lnTo>
                    <a:pt x="232" y="719"/>
                  </a:lnTo>
                  <a:lnTo>
                    <a:pt x="257" y="770"/>
                  </a:lnTo>
                  <a:lnTo>
                    <a:pt x="232" y="822"/>
                  </a:lnTo>
                  <a:lnTo>
                    <a:pt x="232" y="847"/>
                  </a:lnTo>
                  <a:lnTo>
                    <a:pt x="232" y="873"/>
                  </a:lnTo>
                  <a:lnTo>
                    <a:pt x="232" y="899"/>
                  </a:lnTo>
                  <a:lnTo>
                    <a:pt x="232" y="1181"/>
                  </a:lnTo>
                  <a:lnTo>
                    <a:pt x="257" y="1284"/>
                  </a:lnTo>
                  <a:lnTo>
                    <a:pt x="309" y="1361"/>
                  </a:lnTo>
                  <a:lnTo>
                    <a:pt x="257" y="1361"/>
                  </a:lnTo>
                  <a:lnTo>
                    <a:pt x="180" y="1387"/>
                  </a:lnTo>
                  <a:lnTo>
                    <a:pt x="154" y="1387"/>
                  </a:lnTo>
                  <a:lnTo>
                    <a:pt x="129" y="1412"/>
                  </a:lnTo>
                  <a:lnTo>
                    <a:pt x="103" y="1464"/>
                  </a:lnTo>
                  <a:lnTo>
                    <a:pt x="77" y="1515"/>
                  </a:lnTo>
                  <a:lnTo>
                    <a:pt x="77" y="1541"/>
                  </a:lnTo>
                  <a:lnTo>
                    <a:pt x="52" y="1566"/>
                  </a:lnTo>
                  <a:lnTo>
                    <a:pt x="0" y="1669"/>
                  </a:lnTo>
                  <a:lnTo>
                    <a:pt x="26" y="1720"/>
                  </a:lnTo>
                  <a:lnTo>
                    <a:pt x="26" y="1746"/>
                  </a:lnTo>
                  <a:lnTo>
                    <a:pt x="52" y="1772"/>
                  </a:lnTo>
                  <a:lnTo>
                    <a:pt x="103" y="1772"/>
                  </a:lnTo>
                  <a:lnTo>
                    <a:pt x="129" y="1797"/>
                  </a:lnTo>
                  <a:lnTo>
                    <a:pt x="154" y="1797"/>
                  </a:lnTo>
                  <a:lnTo>
                    <a:pt x="154" y="1823"/>
                  </a:lnTo>
                  <a:lnTo>
                    <a:pt x="180" y="1874"/>
                  </a:lnTo>
                  <a:lnTo>
                    <a:pt x="206" y="1926"/>
                  </a:lnTo>
                  <a:lnTo>
                    <a:pt x="232" y="1951"/>
                  </a:lnTo>
                  <a:lnTo>
                    <a:pt x="283" y="2028"/>
                  </a:lnTo>
                  <a:lnTo>
                    <a:pt x="283" y="2054"/>
                  </a:lnTo>
                  <a:lnTo>
                    <a:pt x="283" y="2105"/>
                  </a:lnTo>
                  <a:lnTo>
                    <a:pt x="309" y="2131"/>
                  </a:lnTo>
                  <a:lnTo>
                    <a:pt x="360" y="2157"/>
                  </a:lnTo>
                  <a:lnTo>
                    <a:pt x="360" y="2182"/>
                  </a:lnTo>
                  <a:lnTo>
                    <a:pt x="411" y="2234"/>
                  </a:lnTo>
                  <a:lnTo>
                    <a:pt x="488" y="2259"/>
                  </a:lnTo>
                  <a:lnTo>
                    <a:pt x="694" y="2234"/>
                  </a:lnTo>
                  <a:lnTo>
                    <a:pt x="848" y="2234"/>
                  </a:lnTo>
                  <a:lnTo>
                    <a:pt x="899" y="2182"/>
                  </a:lnTo>
                  <a:lnTo>
                    <a:pt x="899" y="2157"/>
                  </a:lnTo>
                  <a:lnTo>
                    <a:pt x="925" y="2131"/>
                  </a:lnTo>
                  <a:lnTo>
                    <a:pt x="925" y="2080"/>
                  </a:lnTo>
                  <a:lnTo>
                    <a:pt x="976" y="2054"/>
                  </a:lnTo>
                  <a:lnTo>
                    <a:pt x="1002" y="2054"/>
                  </a:lnTo>
                  <a:lnTo>
                    <a:pt x="1079" y="2003"/>
                  </a:lnTo>
                  <a:lnTo>
                    <a:pt x="1079" y="2028"/>
                  </a:lnTo>
                  <a:lnTo>
                    <a:pt x="1104" y="2080"/>
                  </a:lnTo>
                  <a:lnTo>
                    <a:pt x="1156" y="2131"/>
                  </a:lnTo>
                  <a:lnTo>
                    <a:pt x="1207" y="2182"/>
                  </a:lnTo>
                  <a:lnTo>
                    <a:pt x="1207" y="2208"/>
                  </a:lnTo>
                  <a:lnTo>
                    <a:pt x="1181" y="2285"/>
                  </a:lnTo>
                  <a:lnTo>
                    <a:pt x="1181" y="2336"/>
                  </a:lnTo>
                  <a:lnTo>
                    <a:pt x="1181" y="2362"/>
                  </a:lnTo>
                  <a:lnTo>
                    <a:pt x="1258" y="2465"/>
                  </a:lnTo>
                  <a:lnTo>
                    <a:pt x="1310" y="2490"/>
                  </a:lnTo>
                  <a:lnTo>
                    <a:pt x="1361" y="2490"/>
                  </a:lnTo>
                  <a:lnTo>
                    <a:pt x="1438" y="2465"/>
                  </a:lnTo>
                  <a:lnTo>
                    <a:pt x="1489" y="2439"/>
                  </a:lnTo>
                  <a:lnTo>
                    <a:pt x="1515" y="2413"/>
                  </a:lnTo>
                  <a:lnTo>
                    <a:pt x="1515" y="2388"/>
                  </a:lnTo>
                  <a:lnTo>
                    <a:pt x="1515" y="2336"/>
                  </a:lnTo>
                  <a:lnTo>
                    <a:pt x="1515" y="2285"/>
                  </a:lnTo>
                  <a:lnTo>
                    <a:pt x="1489" y="2234"/>
                  </a:lnTo>
                  <a:lnTo>
                    <a:pt x="1464" y="2208"/>
                  </a:lnTo>
                  <a:lnTo>
                    <a:pt x="1489" y="2157"/>
                  </a:lnTo>
                  <a:lnTo>
                    <a:pt x="1515" y="2080"/>
                  </a:lnTo>
                  <a:lnTo>
                    <a:pt x="1566" y="2028"/>
                  </a:lnTo>
                  <a:lnTo>
                    <a:pt x="1592" y="1977"/>
                  </a:lnTo>
                  <a:lnTo>
                    <a:pt x="1592" y="1926"/>
                  </a:lnTo>
                  <a:lnTo>
                    <a:pt x="1566" y="1900"/>
                  </a:lnTo>
                  <a:lnTo>
                    <a:pt x="1592" y="1849"/>
                  </a:lnTo>
                  <a:lnTo>
                    <a:pt x="1618" y="1797"/>
                  </a:lnTo>
                  <a:lnTo>
                    <a:pt x="1592" y="1772"/>
                  </a:lnTo>
                  <a:lnTo>
                    <a:pt x="1592" y="1759"/>
                  </a:lnTo>
                  <a:lnTo>
                    <a:pt x="1592" y="1759"/>
                  </a:lnTo>
                  <a:lnTo>
                    <a:pt x="1618" y="1772"/>
                  </a:lnTo>
                  <a:lnTo>
                    <a:pt x="1669" y="1772"/>
                  </a:lnTo>
                  <a:lnTo>
                    <a:pt x="1720" y="1720"/>
                  </a:lnTo>
                  <a:lnTo>
                    <a:pt x="1746" y="1669"/>
                  </a:lnTo>
                  <a:lnTo>
                    <a:pt x="1772" y="1643"/>
                  </a:lnTo>
                  <a:lnTo>
                    <a:pt x="1797" y="1592"/>
                  </a:lnTo>
                  <a:lnTo>
                    <a:pt x="1849" y="1566"/>
                  </a:lnTo>
                  <a:lnTo>
                    <a:pt x="1900" y="1541"/>
                  </a:lnTo>
                  <a:lnTo>
                    <a:pt x="1951" y="1566"/>
                  </a:lnTo>
                  <a:lnTo>
                    <a:pt x="1977" y="1541"/>
                  </a:lnTo>
                  <a:lnTo>
                    <a:pt x="2028" y="1489"/>
                  </a:lnTo>
                  <a:lnTo>
                    <a:pt x="2054" y="1438"/>
                  </a:lnTo>
                  <a:lnTo>
                    <a:pt x="2054" y="1412"/>
                  </a:lnTo>
                  <a:lnTo>
                    <a:pt x="2054" y="1335"/>
                  </a:lnTo>
                  <a:lnTo>
                    <a:pt x="2054" y="1284"/>
                  </a:lnTo>
                  <a:lnTo>
                    <a:pt x="2054" y="1258"/>
                  </a:lnTo>
                  <a:lnTo>
                    <a:pt x="2054" y="1233"/>
                  </a:lnTo>
                  <a:lnTo>
                    <a:pt x="2028" y="1181"/>
                  </a:lnTo>
                  <a:lnTo>
                    <a:pt x="2003" y="1156"/>
                  </a:lnTo>
                  <a:lnTo>
                    <a:pt x="1951" y="1130"/>
                  </a:lnTo>
                  <a:lnTo>
                    <a:pt x="1874" y="1156"/>
                  </a:lnTo>
                  <a:lnTo>
                    <a:pt x="1849" y="1181"/>
                  </a:lnTo>
                  <a:lnTo>
                    <a:pt x="1823" y="1181"/>
                  </a:lnTo>
                  <a:lnTo>
                    <a:pt x="1823" y="1156"/>
                  </a:lnTo>
                  <a:lnTo>
                    <a:pt x="1797" y="1104"/>
                  </a:lnTo>
                  <a:lnTo>
                    <a:pt x="1797" y="1079"/>
                  </a:lnTo>
                  <a:lnTo>
                    <a:pt x="1746" y="1053"/>
                  </a:lnTo>
                  <a:lnTo>
                    <a:pt x="1618" y="1053"/>
                  </a:lnTo>
                  <a:lnTo>
                    <a:pt x="1566" y="1079"/>
                  </a:lnTo>
                  <a:lnTo>
                    <a:pt x="1541" y="1027"/>
                  </a:lnTo>
                  <a:lnTo>
                    <a:pt x="1515" y="976"/>
                  </a:lnTo>
                  <a:lnTo>
                    <a:pt x="1566" y="1002"/>
                  </a:lnTo>
                  <a:lnTo>
                    <a:pt x="1643" y="1027"/>
                  </a:lnTo>
                  <a:lnTo>
                    <a:pt x="1720" y="1002"/>
                  </a:lnTo>
                  <a:lnTo>
                    <a:pt x="1746" y="950"/>
                  </a:lnTo>
                  <a:lnTo>
                    <a:pt x="1772" y="925"/>
                  </a:lnTo>
                  <a:lnTo>
                    <a:pt x="1746" y="847"/>
                  </a:lnTo>
                  <a:lnTo>
                    <a:pt x="1746" y="822"/>
                  </a:lnTo>
                  <a:lnTo>
                    <a:pt x="1746" y="796"/>
                  </a:lnTo>
                  <a:lnTo>
                    <a:pt x="1772" y="770"/>
                  </a:lnTo>
                  <a:lnTo>
                    <a:pt x="1797" y="668"/>
                  </a:lnTo>
                  <a:lnTo>
                    <a:pt x="1797" y="642"/>
                  </a:lnTo>
                  <a:lnTo>
                    <a:pt x="1772" y="591"/>
                  </a:lnTo>
                  <a:lnTo>
                    <a:pt x="1746" y="565"/>
                  </a:lnTo>
                  <a:lnTo>
                    <a:pt x="1695" y="565"/>
                  </a:lnTo>
                  <a:lnTo>
                    <a:pt x="1643" y="591"/>
                  </a:lnTo>
                  <a:lnTo>
                    <a:pt x="1643" y="616"/>
                  </a:lnTo>
                  <a:lnTo>
                    <a:pt x="1592" y="642"/>
                  </a:lnTo>
                  <a:lnTo>
                    <a:pt x="1566" y="693"/>
                  </a:lnTo>
                  <a:lnTo>
                    <a:pt x="1541" y="693"/>
                  </a:lnTo>
                  <a:lnTo>
                    <a:pt x="1515" y="668"/>
                  </a:lnTo>
                  <a:lnTo>
                    <a:pt x="1464" y="642"/>
                  </a:lnTo>
                  <a:lnTo>
                    <a:pt x="1438" y="668"/>
                  </a:lnTo>
                  <a:lnTo>
                    <a:pt x="1412" y="693"/>
                  </a:lnTo>
                  <a:lnTo>
                    <a:pt x="1361" y="745"/>
                  </a:lnTo>
                  <a:lnTo>
                    <a:pt x="1361" y="796"/>
                  </a:lnTo>
                  <a:lnTo>
                    <a:pt x="1335" y="847"/>
                  </a:lnTo>
                  <a:lnTo>
                    <a:pt x="1335" y="899"/>
                  </a:lnTo>
                  <a:lnTo>
                    <a:pt x="1335" y="950"/>
                  </a:lnTo>
                  <a:lnTo>
                    <a:pt x="1310" y="976"/>
                  </a:lnTo>
                  <a:lnTo>
                    <a:pt x="1258" y="950"/>
                  </a:lnTo>
                  <a:lnTo>
                    <a:pt x="1181" y="925"/>
                  </a:lnTo>
                  <a:lnTo>
                    <a:pt x="1233" y="899"/>
                  </a:lnTo>
                  <a:lnTo>
                    <a:pt x="1284" y="847"/>
                  </a:lnTo>
                  <a:lnTo>
                    <a:pt x="1284" y="770"/>
                  </a:lnTo>
                  <a:lnTo>
                    <a:pt x="1284" y="668"/>
                  </a:lnTo>
                  <a:lnTo>
                    <a:pt x="1233" y="616"/>
                  </a:lnTo>
                  <a:lnTo>
                    <a:pt x="1181" y="565"/>
                  </a:lnTo>
                  <a:lnTo>
                    <a:pt x="1181" y="539"/>
                  </a:lnTo>
                  <a:lnTo>
                    <a:pt x="1156" y="514"/>
                  </a:lnTo>
                  <a:lnTo>
                    <a:pt x="1156" y="488"/>
                  </a:lnTo>
                  <a:lnTo>
                    <a:pt x="1233" y="488"/>
                  </a:lnTo>
                  <a:lnTo>
                    <a:pt x="1258" y="462"/>
                  </a:lnTo>
                  <a:lnTo>
                    <a:pt x="1335" y="437"/>
                  </a:lnTo>
                  <a:lnTo>
                    <a:pt x="1361" y="411"/>
                  </a:lnTo>
                  <a:lnTo>
                    <a:pt x="1361" y="334"/>
                  </a:lnTo>
                  <a:lnTo>
                    <a:pt x="1361" y="283"/>
                  </a:lnTo>
                  <a:lnTo>
                    <a:pt x="1335" y="231"/>
                  </a:lnTo>
                  <a:lnTo>
                    <a:pt x="1361" y="231"/>
                  </a:lnTo>
                  <a:lnTo>
                    <a:pt x="1387" y="180"/>
                  </a:lnTo>
                  <a:lnTo>
                    <a:pt x="1387" y="129"/>
                  </a:lnTo>
                  <a:lnTo>
                    <a:pt x="1361" y="103"/>
                  </a:lnTo>
                  <a:lnTo>
                    <a:pt x="1310" y="77"/>
                  </a:lnTo>
                  <a:lnTo>
                    <a:pt x="1284" y="52"/>
                  </a:lnTo>
                  <a:lnTo>
                    <a:pt x="1207" y="77"/>
                  </a:lnTo>
                  <a:lnTo>
                    <a:pt x="1181" y="77"/>
                  </a:lnTo>
                  <a:lnTo>
                    <a:pt x="1156" y="103"/>
                  </a:lnTo>
                  <a:lnTo>
                    <a:pt x="1156" y="77"/>
                  </a:lnTo>
                  <a:lnTo>
                    <a:pt x="1130" y="26"/>
                  </a:lnTo>
                  <a:lnTo>
                    <a:pt x="1079"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9"/>
            <p:cNvSpPr/>
            <p:nvPr/>
          </p:nvSpPr>
          <p:spPr>
            <a:xfrm>
              <a:off x="3855780" y="2103582"/>
              <a:ext cx="60588" cy="88817"/>
            </a:xfrm>
            <a:custGeom>
              <a:rect b="b" l="l" r="r" t="t"/>
              <a:pathLst>
                <a:path extrusionOk="0" h="1054" w="719">
                  <a:moveTo>
                    <a:pt x="385" y="1"/>
                  </a:moveTo>
                  <a:lnTo>
                    <a:pt x="334" y="26"/>
                  </a:lnTo>
                  <a:lnTo>
                    <a:pt x="282" y="52"/>
                  </a:lnTo>
                  <a:lnTo>
                    <a:pt x="282" y="103"/>
                  </a:lnTo>
                  <a:lnTo>
                    <a:pt x="308" y="180"/>
                  </a:lnTo>
                  <a:lnTo>
                    <a:pt x="308" y="206"/>
                  </a:lnTo>
                  <a:lnTo>
                    <a:pt x="257" y="206"/>
                  </a:lnTo>
                  <a:lnTo>
                    <a:pt x="180" y="232"/>
                  </a:lnTo>
                  <a:lnTo>
                    <a:pt x="154" y="232"/>
                  </a:lnTo>
                  <a:lnTo>
                    <a:pt x="128" y="257"/>
                  </a:lnTo>
                  <a:lnTo>
                    <a:pt x="103" y="309"/>
                  </a:lnTo>
                  <a:lnTo>
                    <a:pt x="103" y="334"/>
                  </a:lnTo>
                  <a:lnTo>
                    <a:pt x="103" y="360"/>
                  </a:lnTo>
                  <a:lnTo>
                    <a:pt x="128" y="386"/>
                  </a:lnTo>
                  <a:lnTo>
                    <a:pt x="154" y="386"/>
                  </a:lnTo>
                  <a:lnTo>
                    <a:pt x="128" y="411"/>
                  </a:lnTo>
                  <a:lnTo>
                    <a:pt x="51" y="463"/>
                  </a:lnTo>
                  <a:lnTo>
                    <a:pt x="26" y="514"/>
                  </a:lnTo>
                  <a:lnTo>
                    <a:pt x="0" y="617"/>
                  </a:lnTo>
                  <a:lnTo>
                    <a:pt x="0" y="719"/>
                  </a:lnTo>
                  <a:lnTo>
                    <a:pt x="51" y="848"/>
                  </a:lnTo>
                  <a:lnTo>
                    <a:pt x="103" y="899"/>
                  </a:lnTo>
                  <a:lnTo>
                    <a:pt x="154" y="1002"/>
                  </a:lnTo>
                  <a:lnTo>
                    <a:pt x="205" y="1053"/>
                  </a:lnTo>
                  <a:lnTo>
                    <a:pt x="282" y="1053"/>
                  </a:lnTo>
                  <a:lnTo>
                    <a:pt x="334" y="1028"/>
                  </a:lnTo>
                  <a:lnTo>
                    <a:pt x="334" y="1002"/>
                  </a:lnTo>
                  <a:lnTo>
                    <a:pt x="359" y="925"/>
                  </a:lnTo>
                  <a:lnTo>
                    <a:pt x="359" y="899"/>
                  </a:lnTo>
                  <a:lnTo>
                    <a:pt x="359" y="848"/>
                  </a:lnTo>
                  <a:lnTo>
                    <a:pt x="411" y="822"/>
                  </a:lnTo>
                  <a:lnTo>
                    <a:pt x="436" y="771"/>
                  </a:lnTo>
                  <a:lnTo>
                    <a:pt x="436" y="719"/>
                  </a:lnTo>
                  <a:lnTo>
                    <a:pt x="488" y="719"/>
                  </a:lnTo>
                  <a:lnTo>
                    <a:pt x="513" y="694"/>
                  </a:lnTo>
                  <a:lnTo>
                    <a:pt x="539" y="642"/>
                  </a:lnTo>
                  <a:lnTo>
                    <a:pt x="565" y="565"/>
                  </a:lnTo>
                  <a:lnTo>
                    <a:pt x="590" y="540"/>
                  </a:lnTo>
                  <a:lnTo>
                    <a:pt x="642" y="540"/>
                  </a:lnTo>
                  <a:lnTo>
                    <a:pt x="693" y="488"/>
                  </a:lnTo>
                  <a:lnTo>
                    <a:pt x="719" y="437"/>
                  </a:lnTo>
                  <a:lnTo>
                    <a:pt x="719" y="386"/>
                  </a:lnTo>
                  <a:lnTo>
                    <a:pt x="693" y="309"/>
                  </a:lnTo>
                  <a:lnTo>
                    <a:pt x="642" y="257"/>
                  </a:lnTo>
                  <a:lnTo>
                    <a:pt x="565" y="257"/>
                  </a:lnTo>
                  <a:lnTo>
                    <a:pt x="565" y="232"/>
                  </a:lnTo>
                  <a:lnTo>
                    <a:pt x="565" y="155"/>
                  </a:lnTo>
                  <a:lnTo>
                    <a:pt x="513" y="78"/>
                  </a:lnTo>
                  <a:lnTo>
                    <a:pt x="488" y="52"/>
                  </a:lnTo>
                  <a:lnTo>
                    <a:pt x="436" y="26"/>
                  </a:lnTo>
                  <a:lnTo>
                    <a:pt x="385" y="1"/>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9"/>
            <p:cNvSpPr/>
            <p:nvPr/>
          </p:nvSpPr>
          <p:spPr>
            <a:xfrm>
              <a:off x="4889658" y="1173526"/>
              <a:ext cx="106091" cy="84435"/>
            </a:xfrm>
            <a:custGeom>
              <a:rect b="b" l="l" r="r" t="t"/>
              <a:pathLst>
                <a:path extrusionOk="0" h="1002" w="1259">
                  <a:moveTo>
                    <a:pt x="1053" y="0"/>
                  </a:moveTo>
                  <a:lnTo>
                    <a:pt x="1028" y="26"/>
                  </a:lnTo>
                  <a:lnTo>
                    <a:pt x="1002" y="77"/>
                  </a:lnTo>
                  <a:lnTo>
                    <a:pt x="976" y="77"/>
                  </a:lnTo>
                  <a:lnTo>
                    <a:pt x="951" y="103"/>
                  </a:lnTo>
                  <a:lnTo>
                    <a:pt x="925" y="103"/>
                  </a:lnTo>
                  <a:lnTo>
                    <a:pt x="899" y="77"/>
                  </a:lnTo>
                  <a:lnTo>
                    <a:pt x="874" y="51"/>
                  </a:lnTo>
                  <a:lnTo>
                    <a:pt x="720" y="51"/>
                  </a:lnTo>
                  <a:lnTo>
                    <a:pt x="720" y="77"/>
                  </a:lnTo>
                  <a:lnTo>
                    <a:pt x="643" y="77"/>
                  </a:lnTo>
                  <a:lnTo>
                    <a:pt x="591" y="103"/>
                  </a:lnTo>
                  <a:lnTo>
                    <a:pt x="566" y="128"/>
                  </a:lnTo>
                  <a:lnTo>
                    <a:pt x="540" y="180"/>
                  </a:lnTo>
                  <a:lnTo>
                    <a:pt x="540" y="231"/>
                  </a:lnTo>
                  <a:lnTo>
                    <a:pt x="566" y="282"/>
                  </a:lnTo>
                  <a:lnTo>
                    <a:pt x="540" y="334"/>
                  </a:lnTo>
                  <a:lnTo>
                    <a:pt x="489" y="385"/>
                  </a:lnTo>
                  <a:lnTo>
                    <a:pt x="386" y="513"/>
                  </a:lnTo>
                  <a:lnTo>
                    <a:pt x="360" y="488"/>
                  </a:lnTo>
                  <a:lnTo>
                    <a:pt x="309" y="462"/>
                  </a:lnTo>
                  <a:lnTo>
                    <a:pt x="335" y="411"/>
                  </a:lnTo>
                  <a:lnTo>
                    <a:pt x="335" y="385"/>
                  </a:lnTo>
                  <a:lnTo>
                    <a:pt x="335" y="359"/>
                  </a:lnTo>
                  <a:lnTo>
                    <a:pt x="309" y="334"/>
                  </a:lnTo>
                  <a:lnTo>
                    <a:pt x="283" y="308"/>
                  </a:lnTo>
                  <a:lnTo>
                    <a:pt x="232" y="334"/>
                  </a:lnTo>
                  <a:lnTo>
                    <a:pt x="232" y="308"/>
                  </a:lnTo>
                  <a:lnTo>
                    <a:pt x="206" y="334"/>
                  </a:lnTo>
                  <a:lnTo>
                    <a:pt x="181" y="334"/>
                  </a:lnTo>
                  <a:lnTo>
                    <a:pt x="129" y="359"/>
                  </a:lnTo>
                  <a:lnTo>
                    <a:pt x="104" y="436"/>
                  </a:lnTo>
                  <a:lnTo>
                    <a:pt x="104" y="513"/>
                  </a:lnTo>
                  <a:lnTo>
                    <a:pt x="104" y="565"/>
                  </a:lnTo>
                  <a:lnTo>
                    <a:pt x="104" y="590"/>
                  </a:lnTo>
                  <a:lnTo>
                    <a:pt x="129" y="642"/>
                  </a:lnTo>
                  <a:lnTo>
                    <a:pt x="78" y="616"/>
                  </a:lnTo>
                  <a:lnTo>
                    <a:pt x="52" y="616"/>
                  </a:lnTo>
                  <a:lnTo>
                    <a:pt x="1" y="667"/>
                  </a:lnTo>
                  <a:lnTo>
                    <a:pt x="1" y="719"/>
                  </a:lnTo>
                  <a:lnTo>
                    <a:pt x="1" y="770"/>
                  </a:lnTo>
                  <a:lnTo>
                    <a:pt x="27" y="796"/>
                  </a:lnTo>
                  <a:lnTo>
                    <a:pt x="52" y="847"/>
                  </a:lnTo>
                  <a:lnTo>
                    <a:pt x="78" y="873"/>
                  </a:lnTo>
                  <a:lnTo>
                    <a:pt x="78" y="924"/>
                  </a:lnTo>
                  <a:lnTo>
                    <a:pt x="104" y="950"/>
                  </a:lnTo>
                  <a:lnTo>
                    <a:pt x="129" y="1001"/>
                  </a:lnTo>
                  <a:lnTo>
                    <a:pt x="258" y="1001"/>
                  </a:lnTo>
                  <a:lnTo>
                    <a:pt x="335" y="975"/>
                  </a:lnTo>
                  <a:lnTo>
                    <a:pt x="360" y="924"/>
                  </a:lnTo>
                  <a:lnTo>
                    <a:pt x="360" y="898"/>
                  </a:lnTo>
                  <a:lnTo>
                    <a:pt x="335" y="847"/>
                  </a:lnTo>
                  <a:lnTo>
                    <a:pt x="309" y="796"/>
                  </a:lnTo>
                  <a:lnTo>
                    <a:pt x="309" y="744"/>
                  </a:lnTo>
                  <a:lnTo>
                    <a:pt x="335" y="642"/>
                  </a:lnTo>
                  <a:lnTo>
                    <a:pt x="360" y="744"/>
                  </a:lnTo>
                  <a:lnTo>
                    <a:pt x="360" y="770"/>
                  </a:lnTo>
                  <a:lnTo>
                    <a:pt x="412" y="770"/>
                  </a:lnTo>
                  <a:lnTo>
                    <a:pt x="463" y="744"/>
                  </a:lnTo>
                  <a:lnTo>
                    <a:pt x="566" y="590"/>
                  </a:lnTo>
                  <a:lnTo>
                    <a:pt x="617" y="539"/>
                  </a:lnTo>
                  <a:lnTo>
                    <a:pt x="668" y="539"/>
                  </a:lnTo>
                  <a:lnTo>
                    <a:pt x="720" y="590"/>
                  </a:lnTo>
                  <a:lnTo>
                    <a:pt x="771" y="590"/>
                  </a:lnTo>
                  <a:lnTo>
                    <a:pt x="822" y="539"/>
                  </a:lnTo>
                  <a:lnTo>
                    <a:pt x="848" y="565"/>
                  </a:lnTo>
                  <a:lnTo>
                    <a:pt x="925" y="565"/>
                  </a:lnTo>
                  <a:lnTo>
                    <a:pt x="951" y="539"/>
                  </a:lnTo>
                  <a:lnTo>
                    <a:pt x="951" y="513"/>
                  </a:lnTo>
                  <a:lnTo>
                    <a:pt x="951" y="462"/>
                  </a:lnTo>
                  <a:lnTo>
                    <a:pt x="951" y="411"/>
                  </a:lnTo>
                  <a:lnTo>
                    <a:pt x="1002" y="359"/>
                  </a:lnTo>
                  <a:lnTo>
                    <a:pt x="1028" y="334"/>
                  </a:lnTo>
                  <a:lnTo>
                    <a:pt x="1053" y="308"/>
                  </a:lnTo>
                  <a:lnTo>
                    <a:pt x="1130" y="334"/>
                  </a:lnTo>
                  <a:lnTo>
                    <a:pt x="1207" y="334"/>
                  </a:lnTo>
                  <a:lnTo>
                    <a:pt x="1233" y="308"/>
                  </a:lnTo>
                  <a:lnTo>
                    <a:pt x="1259" y="282"/>
                  </a:lnTo>
                  <a:lnTo>
                    <a:pt x="1259" y="257"/>
                  </a:lnTo>
                  <a:lnTo>
                    <a:pt x="1259" y="231"/>
                  </a:lnTo>
                  <a:lnTo>
                    <a:pt x="1259" y="205"/>
                  </a:lnTo>
                  <a:lnTo>
                    <a:pt x="1233" y="180"/>
                  </a:lnTo>
                  <a:lnTo>
                    <a:pt x="1207" y="154"/>
                  </a:lnTo>
                  <a:lnTo>
                    <a:pt x="1233" y="128"/>
                  </a:lnTo>
                  <a:lnTo>
                    <a:pt x="1233" y="77"/>
                  </a:lnTo>
                  <a:lnTo>
                    <a:pt x="1182" y="26"/>
                  </a:lnTo>
                  <a:lnTo>
                    <a:pt x="11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9"/>
            <p:cNvSpPr/>
            <p:nvPr/>
          </p:nvSpPr>
          <p:spPr>
            <a:xfrm>
              <a:off x="4063415" y="2099284"/>
              <a:ext cx="45504" cy="26038"/>
            </a:xfrm>
            <a:custGeom>
              <a:rect b="b" l="l" r="r" t="t"/>
              <a:pathLst>
                <a:path extrusionOk="0" h="309" w="540">
                  <a:moveTo>
                    <a:pt x="283" y="0"/>
                  </a:moveTo>
                  <a:lnTo>
                    <a:pt x="257" y="26"/>
                  </a:lnTo>
                  <a:lnTo>
                    <a:pt x="206" y="26"/>
                  </a:lnTo>
                  <a:lnTo>
                    <a:pt x="129" y="52"/>
                  </a:lnTo>
                  <a:lnTo>
                    <a:pt x="52" y="103"/>
                  </a:lnTo>
                  <a:lnTo>
                    <a:pt x="0" y="154"/>
                  </a:lnTo>
                  <a:lnTo>
                    <a:pt x="0" y="180"/>
                  </a:lnTo>
                  <a:lnTo>
                    <a:pt x="0" y="206"/>
                  </a:lnTo>
                  <a:lnTo>
                    <a:pt x="26" y="257"/>
                  </a:lnTo>
                  <a:lnTo>
                    <a:pt x="26" y="283"/>
                  </a:lnTo>
                  <a:lnTo>
                    <a:pt x="77" y="308"/>
                  </a:lnTo>
                  <a:lnTo>
                    <a:pt x="180" y="308"/>
                  </a:lnTo>
                  <a:lnTo>
                    <a:pt x="283" y="257"/>
                  </a:lnTo>
                  <a:lnTo>
                    <a:pt x="308" y="283"/>
                  </a:lnTo>
                  <a:lnTo>
                    <a:pt x="488" y="283"/>
                  </a:lnTo>
                  <a:lnTo>
                    <a:pt x="514" y="257"/>
                  </a:lnTo>
                  <a:lnTo>
                    <a:pt x="539" y="231"/>
                  </a:lnTo>
                  <a:lnTo>
                    <a:pt x="539" y="180"/>
                  </a:lnTo>
                  <a:lnTo>
                    <a:pt x="488" y="103"/>
                  </a:lnTo>
                  <a:lnTo>
                    <a:pt x="462" y="77"/>
                  </a:lnTo>
                  <a:lnTo>
                    <a:pt x="462" y="52"/>
                  </a:lnTo>
                  <a:lnTo>
                    <a:pt x="385" y="26"/>
                  </a:lnTo>
                  <a:lnTo>
                    <a:pt x="334" y="26"/>
                  </a:lnTo>
                  <a:lnTo>
                    <a:pt x="283"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9"/>
            <p:cNvSpPr/>
            <p:nvPr/>
          </p:nvSpPr>
          <p:spPr>
            <a:xfrm>
              <a:off x="3836314" y="2194422"/>
              <a:ext cx="23847" cy="28229"/>
            </a:xfrm>
            <a:custGeom>
              <a:rect b="b" l="l" r="r" t="t"/>
              <a:pathLst>
                <a:path extrusionOk="0" h="335" w="283">
                  <a:moveTo>
                    <a:pt x="128" y="1"/>
                  </a:moveTo>
                  <a:lnTo>
                    <a:pt x="51" y="78"/>
                  </a:lnTo>
                  <a:lnTo>
                    <a:pt x="26" y="104"/>
                  </a:lnTo>
                  <a:lnTo>
                    <a:pt x="0" y="155"/>
                  </a:lnTo>
                  <a:lnTo>
                    <a:pt x="26" y="181"/>
                  </a:lnTo>
                  <a:lnTo>
                    <a:pt x="0" y="258"/>
                  </a:lnTo>
                  <a:lnTo>
                    <a:pt x="26" y="283"/>
                  </a:lnTo>
                  <a:lnTo>
                    <a:pt x="51" y="335"/>
                  </a:lnTo>
                  <a:lnTo>
                    <a:pt x="180" y="335"/>
                  </a:lnTo>
                  <a:lnTo>
                    <a:pt x="205" y="309"/>
                  </a:lnTo>
                  <a:lnTo>
                    <a:pt x="231" y="283"/>
                  </a:lnTo>
                  <a:lnTo>
                    <a:pt x="257" y="232"/>
                  </a:lnTo>
                  <a:lnTo>
                    <a:pt x="257" y="155"/>
                  </a:lnTo>
                  <a:lnTo>
                    <a:pt x="282" y="104"/>
                  </a:lnTo>
                  <a:lnTo>
                    <a:pt x="282" y="78"/>
                  </a:lnTo>
                  <a:lnTo>
                    <a:pt x="257" y="27"/>
                  </a:lnTo>
                  <a:lnTo>
                    <a:pt x="205" y="1"/>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9"/>
            <p:cNvSpPr/>
            <p:nvPr/>
          </p:nvSpPr>
          <p:spPr>
            <a:xfrm>
              <a:off x="4917804" y="1240518"/>
              <a:ext cx="45504" cy="47695"/>
            </a:xfrm>
            <a:custGeom>
              <a:rect b="b" l="l" r="r" t="t"/>
              <a:pathLst>
                <a:path extrusionOk="0" h="566" w="540">
                  <a:moveTo>
                    <a:pt x="155" y="1"/>
                  </a:moveTo>
                  <a:lnTo>
                    <a:pt x="78" y="78"/>
                  </a:lnTo>
                  <a:lnTo>
                    <a:pt x="103" y="155"/>
                  </a:lnTo>
                  <a:lnTo>
                    <a:pt x="155" y="180"/>
                  </a:lnTo>
                  <a:lnTo>
                    <a:pt x="180" y="232"/>
                  </a:lnTo>
                  <a:lnTo>
                    <a:pt x="129" y="257"/>
                  </a:lnTo>
                  <a:lnTo>
                    <a:pt x="103" y="283"/>
                  </a:lnTo>
                  <a:lnTo>
                    <a:pt x="78" y="309"/>
                  </a:lnTo>
                  <a:lnTo>
                    <a:pt x="52" y="334"/>
                  </a:lnTo>
                  <a:lnTo>
                    <a:pt x="52" y="360"/>
                  </a:lnTo>
                  <a:lnTo>
                    <a:pt x="26" y="411"/>
                  </a:lnTo>
                  <a:lnTo>
                    <a:pt x="1" y="463"/>
                  </a:lnTo>
                  <a:lnTo>
                    <a:pt x="26" y="514"/>
                  </a:lnTo>
                  <a:lnTo>
                    <a:pt x="78" y="540"/>
                  </a:lnTo>
                  <a:lnTo>
                    <a:pt x="180" y="540"/>
                  </a:lnTo>
                  <a:lnTo>
                    <a:pt x="232" y="514"/>
                  </a:lnTo>
                  <a:lnTo>
                    <a:pt x="257" y="488"/>
                  </a:lnTo>
                  <a:lnTo>
                    <a:pt x="257" y="540"/>
                  </a:lnTo>
                  <a:lnTo>
                    <a:pt x="334" y="565"/>
                  </a:lnTo>
                  <a:lnTo>
                    <a:pt x="386" y="540"/>
                  </a:lnTo>
                  <a:lnTo>
                    <a:pt x="411" y="514"/>
                  </a:lnTo>
                  <a:lnTo>
                    <a:pt x="463" y="540"/>
                  </a:lnTo>
                  <a:lnTo>
                    <a:pt x="514" y="540"/>
                  </a:lnTo>
                  <a:lnTo>
                    <a:pt x="540" y="514"/>
                  </a:lnTo>
                  <a:lnTo>
                    <a:pt x="540" y="488"/>
                  </a:lnTo>
                  <a:lnTo>
                    <a:pt x="540" y="437"/>
                  </a:lnTo>
                  <a:lnTo>
                    <a:pt x="540" y="411"/>
                  </a:lnTo>
                  <a:lnTo>
                    <a:pt x="540" y="360"/>
                  </a:lnTo>
                  <a:lnTo>
                    <a:pt x="514" y="334"/>
                  </a:lnTo>
                  <a:lnTo>
                    <a:pt x="514" y="257"/>
                  </a:lnTo>
                  <a:lnTo>
                    <a:pt x="514" y="232"/>
                  </a:lnTo>
                  <a:lnTo>
                    <a:pt x="488" y="180"/>
                  </a:lnTo>
                  <a:lnTo>
                    <a:pt x="463" y="155"/>
                  </a:lnTo>
                  <a:lnTo>
                    <a:pt x="463" y="129"/>
                  </a:lnTo>
                  <a:lnTo>
                    <a:pt x="411" y="78"/>
                  </a:lnTo>
                  <a:lnTo>
                    <a:pt x="360" y="78"/>
                  </a:lnTo>
                  <a:lnTo>
                    <a:pt x="334" y="26"/>
                  </a:lnTo>
                  <a:lnTo>
                    <a:pt x="283" y="1"/>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9"/>
            <p:cNvSpPr/>
            <p:nvPr/>
          </p:nvSpPr>
          <p:spPr>
            <a:xfrm>
              <a:off x="4152064" y="2151193"/>
              <a:ext cx="32527" cy="43313"/>
            </a:xfrm>
            <a:custGeom>
              <a:rect b="b" l="l" r="r" t="t"/>
              <a:pathLst>
                <a:path extrusionOk="0" h="514" w="386">
                  <a:moveTo>
                    <a:pt x="206" y="0"/>
                  </a:moveTo>
                  <a:lnTo>
                    <a:pt x="180" y="26"/>
                  </a:lnTo>
                  <a:lnTo>
                    <a:pt x="155" y="52"/>
                  </a:lnTo>
                  <a:lnTo>
                    <a:pt x="129" y="129"/>
                  </a:lnTo>
                  <a:lnTo>
                    <a:pt x="52" y="180"/>
                  </a:lnTo>
                  <a:lnTo>
                    <a:pt x="26" y="257"/>
                  </a:lnTo>
                  <a:lnTo>
                    <a:pt x="1" y="308"/>
                  </a:lnTo>
                  <a:lnTo>
                    <a:pt x="26" y="385"/>
                  </a:lnTo>
                  <a:lnTo>
                    <a:pt x="52" y="437"/>
                  </a:lnTo>
                  <a:lnTo>
                    <a:pt x="103" y="437"/>
                  </a:lnTo>
                  <a:lnTo>
                    <a:pt x="103" y="463"/>
                  </a:lnTo>
                  <a:lnTo>
                    <a:pt x="180" y="488"/>
                  </a:lnTo>
                  <a:lnTo>
                    <a:pt x="232" y="514"/>
                  </a:lnTo>
                  <a:lnTo>
                    <a:pt x="257" y="488"/>
                  </a:lnTo>
                  <a:lnTo>
                    <a:pt x="283" y="488"/>
                  </a:lnTo>
                  <a:lnTo>
                    <a:pt x="360" y="463"/>
                  </a:lnTo>
                  <a:lnTo>
                    <a:pt x="360" y="411"/>
                  </a:lnTo>
                  <a:lnTo>
                    <a:pt x="386" y="308"/>
                  </a:lnTo>
                  <a:lnTo>
                    <a:pt x="386" y="206"/>
                  </a:lnTo>
                  <a:lnTo>
                    <a:pt x="386" y="103"/>
                  </a:lnTo>
                  <a:lnTo>
                    <a:pt x="360" y="52"/>
                  </a:lnTo>
                  <a:lnTo>
                    <a:pt x="334" y="26"/>
                  </a:lnTo>
                  <a:lnTo>
                    <a:pt x="283"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59"/>
            <p:cNvSpPr/>
            <p:nvPr/>
          </p:nvSpPr>
          <p:spPr>
            <a:xfrm>
              <a:off x="4100155" y="2105773"/>
              <a:ext cx="56374" cy="62779"/>
            </a:xfrm>
            <a:custGeom>
              <a:rect b="b" l="l" r="r" t="t"/>
              <a:pathLst>
                <a:path extrusionOk="0" h="745" w="669">
                  <a:moveTo>
                    <a:pt x="360" y="0"/>
                  </a:moveTo>
                  <a:lnTo>
                    <a:pt x="309" y="26"/>
                  </a:lnTo>
                  <a:lnTo>
                    <a:pt x="257" y="26"/>
                  </a:lnTo>
                  <a:lnTo>
                    <a:pt x="206" y="52"/>
                  </a:lnTo>
                  <a:lnTo>
                    <a:pt x="155" y="77"/>
                  </a:lnTo>
                  <a:lnTo>
                    <a:pt x="155" y="129"/>
                  </a:lnTo>
                  <a:lnTo>
                    <a:pt x="78" y="206"/>
                  </a:lnTo>
                  <a:lnTo>
                    <a:pt x="26" y="231"/>
                  </a:lnTo>
                  <a:lnTo>
                    <a:pt x="1" y="257"/>
                  </a:lnTo>
                  <a:lnTo>
                    <a:pt x="1" y="308"/>
                  </a:lnTo>
                  <a:lnTo>
                    <a:pt x="1" y="360"/>
                  </a:lnTo>
                  <a:lnTo>
                    <a:pt x="26" y="385"/>
                  </a:lnTo>
                  <a:lnTo>
                    <a:pt x="78" y="437"/>
                  </a:lnTo>
                  <a:lnTo>
                    <a:pt x="103" y="488"/>
                  </a:lnTo>
                  <a:lnTo>
                    <a:pt x="180" y="565"/>
                  </a:lnTo>
                  <a:lnTo>
                    <a:pt x="206" y="591"/>
                  </a:lnTo>
                  <a:lnTo>
                    <a:pt x="206" y="616"/>
                  </a:lnTo>
                  <a:lnTo>
                    <a:pt x="232" y="668"/>
                  </a:lnTo>
                  <a:lnTo>
                    <a:pt x="257" y="693"/>
                  </a:lnTo>
                  <a:lnTo>
                    <a:pt x="309" y="719"/>
                  </a:lnTo>
                  <a:lnTo>
                    <a:pt x="411" y="745"/>
                  </a:lnTo>
                  <a:lnTo>
                    <a:pt x="463" y="745"/>
                  </a:lnTo>
                  <a:lnTo>
                    <a:pt x="540" y="668"/>
                  </a:lnTo>
                  <a:lnTo>
                    <a:pt x="565" y="642"/>
                  </a:lnTo>
                  <a:lnTo>
                    <a:pt x="617" y="616"/>
                  </a:lnTo>
                  <a:lnTo>
                    <a:pt x="642" y="539"/>
                  </a:lnTo>
                  <a:lnTo>
                    <a:pt x="668" y="462"/>
                  </a:lnTo>
                  <a:lnTo>
                    <a:pt x="668" y="411"/>
                  </a:lnTo>
                  <a:lnTo>
                    <a:pt x="668" y="334"/>
                  </a:lnTo>
                  <a:lnTo>
                    <a:pt x="668" y="283"/>
                  </a:lnTo>
                  <a:lnTo>
                    <a:pt x="668" y="231"/>
                  </a:lnTo>
                  <a:lnTo>
                    <a:pt x="668" y="206"/>
                  </a:lnTo>
                  <a:lnTo>
                    <a:pt x="642" y="154"/>
                  </a:lnTo>
                  <a:lnTo>
                    <a:pt x="642" y="129"/>
                  </a:lnTo>
                  <a:lnTo>
                    <a:pt x="617" y="103"/>
                  </a:lnTo>
                  <a:lnTo>
                    <a:pt x="514" y="52"/>
                  </a:lnTo>
                  <a:lnTo>
                    <a:pt x="463"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9"/>
            <p:cNvSpPr/>
            <p:nvPr/>
          </p:nvSpPr>
          <p:spPr>
            <a:xfrm>
              <a:off x="4461411" y="3128859"/>
              <a:ext cx="116878" cy="145023"/>
            </a:xfrm>
            <a:custGeom>
              <a:rect b="b" l="l" r="r" t="t"/>
              <a:pathLst>
                <a:path extrusionOk="0" h="1721" w="1387">
                  <a:moveTo>
                    <a:pt x="1130" y="1"/>
                  </a:moveTo>
                  <a:lnTo>
                    <a:pt x="1053" y="27"/>
                  </a:lnTo>
                  <a:lnTo>
                    <a:pt x="848" y="78"/>
                  </a:lnTo>
                  <a:lnTo>
                    <a:pt x="771" y="129"/>
                  </a:lnTo>
                  <a:lnTo>
                    <a:pt x="694" y="206"/>
                  </a:lnTo>
                  <a:lnTo>
                    <a:pt x="668" y="232"/>
                  </a:lnTo>
                  <a:lnTo>
                    <a:pt x="642" y="258"/>
                  </a:lnTo>
                  <a:lnTo>
                    <a:pt x="591" y="335"/>
                  </a:lnTo>
                  <a:lnTo>
                    <a:pt x="591" y="360"/>
                  </a:lnTo>
                  <a:lnTo>
                    <a:pt x="565" y="437"/>
                  </a:lnTo>
                  <a:lnTo>
                    <a:pt x="488" y="643"/>
                  </a:lnTo>
                  <a:lnTo>
                    <a:pt x="437" y="720"/>
                  </a:lnTo>
                  <a:lnTo>
                    <a:pt x="360" y="771"/>
                  </a:lnTo>
                  <a:lnTo>
                    <a:pt x="283" y="848"/>
                  </a:lnTo>
                  <a:lnTo>
                    <a:pt x="206" y="925"/>
                  </a:lnTo>
                  <a:lnTo>
                    <a:pt x="180" y="1002"/>
                  </a:lnTo>
                  <a:lnTo>
                    <a:pt x="129" y="1105"/>
                  </a:lnTo>
                  <a:lnTo>
                    <a:pt x="129" y="1259"/>
                  </a:lnTo>
                  <a:lnTo>
                    <a:pt x="129" y="1336"/>
                  </a:lnTo>
                  <a:lnTo>
                    <a:pt x="77" y="1387"/>
                  </a:lnTo>
                  <a:lnTo>
                    <a:pt x="26" y="1464"/>
                  </a:lnTo>
                  <a:lnTo>
                    <a:pt x="26" y="1541"/>
                  </a:lnTo>
                  <a:lnTo>
                    <a:pt x="0" y="1592"/>
                  </a:lnTo>
                  <a:lnTo>
                    <a:pt x="0" y="1644"/>
                  </a:lnTo>
                  <a:lnTo>
                    <a:pt x="26" y="1695"/>
                  </a:lnTo>
                  <a:lnTo>
                    <a:pt x="77" y="1721"/>
                  </a:lnTo>
                  <a:lnTo>
                    <a:pt x="180" y="1721"/>
                  </a:lnTo>
                  <a:lnTo>
                    <a:pt x="206" y="1695"/>
                  </a:lnTo>
                  <a:lnTo>
                    <a:pt x="308" y="1644"/>
                  </a:lnTo>
                  <a:lnTo>
                    <a:pt x="334" y="1669"/>
                  </a:lnTo>
                  <a:lnTo>
                    <a:pt x="411" y="1695"/>
                  </a:lnTo>
                  <a:lnTo>
                    <a:pt x="437" y="1695"/>
                  </a:lnTo>
                  <a:lnTo>
                    <a:pt x="463" y="1721"/>
                  </a:lnTo>
                  <a:lnTo>
                    <a:pt x="540" y="1721"/>
                  </a:lnTo>
                  <a:lnTo>
                    <a:pt x="591" y="1669"/>
                  </a:lnTo>
                  <a:lnTo>
                    <a:pt x="642" y="1592"/>
                  </a:lnTo>
                  <a:lnTo>
                    <a:pt x="642" y="1567"/>
                  </a:lnTo>
                  <a:lnTo>
                    <a:pt x="668" y="1541"/>
                  </a:lnTo>
                  <a:lnTo>
                    <a:pt x="771" y="1490"/>
                  </a:lnTo>
                  <a:lnTo>
                    <a:pt x="822" y="1438"/>
                  </a:lnTo>
                  <a:lnTo>
                    <a:pt x="950" y="1361"/>
                  </a:lnTo>
                  <a:lnTo>
                    <a:pt x="976" y="1336"/>
                  </a:lnTo>
                  <a:lnTo>
                    <a:pt x="1002" y="1284"/>
                  </a:lnTo>
                  <a:lnTo>
                    <a:pt x="1002" y="1259"/>
                  </a:lnTo>
                  <a:lnTo>
                    <a:pt x="1053" y="1233"/>
                  </a:lnTo>
                  <a:lnTo>
                    <a:pt x="1130" y="1182"/>
                  </a:lnTo>
                  <a:lnTo>
                    <a:pt x="1156" y="1130"/>
                  </a:lnTo>
                  <a:lnTo>
                    <a:pt x="1181" y="1053"/>
                  </a:lnTo>
                  <a:lnTo>
                    <a:pt x="1181" y="1002"/>
                  </a:lnTo>
                  <a:lnTo>
                    <a:pt x="1207" y="951"/>
                  </a:lnTo>
                  <a:lnTo>
                    <a:pt x="1233" y="899"/>
                  </a:lnTo>
                  <a:lnTo>
                    <a:pt x="1310" y="797"/>
                  </a:lnTo>
                  <a:lnTo>
                    <a:pt x="1387" y="643"/>
                  </a:lnTo>
                  <a:lnTo>
                    <a:pt x="1387" y="591"/>
                  </a:lnTo>
                  <a:lnTo>
                    <a:pt x="1387" y="540"/>
                  </a:lnTo>
                  <a:lnTo>
                    <a:pt x="1335" y="514"/>
                  </a:lnTo>
                  <a:lnTo>
                    <a:pt x="1310" y="489"/>
                  </a:lnTo>
                  <a:lnTo>
                    <a:pt x="1258" y="463"/>
                  </a:lnTo>
                  <a:lnTo>
                    <a:pt x="1233" y="437"/>
                  </a:lnTo>
                  <a:lnTo>
                    <a:pt x="1207" y="386"/>
                  </a:lnTo>
                  <a:lnTo>
                    <a:pt x="1233" y="309"/>
                  </a:lnTo>
                  <a:lnTo>
                    <a:pt x="1233" y="232"/>
                  </a:lnTo>
                  <a:lnTo>
                    <a:pt x="1233" y="129"/>
                  </a:lnTo>
                  <a:lnTo>
                    <a:pt x="1233" y="52"/>
                  </a:lnTo>
                  <a:lnTo>
                    <a:pt x="1207" y="27"/>
                  </a:lnTo>
                  <a:lnTo>
                    <a:pt x="1181" y="1"/>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9"/>
            <p:cNvSpPr/>
            <p:nvPr/>
          </p:nvSpPr>
          <p:spPr>
            <a:xfrm>
              <a:off x="4331639" y="2631431"/>
              <a:ext cx="80137" cy="125473"/>
            </a:xfrm>
            <a:custGeom>
              <a:rect b="b" l="l" r="r" t="t"/>
              <a:pathLst>
                <a:path extrusionOk="0" h="1489" w="951">
                  <a:moveTo>
                    <a:pt x="334" y="0"/>
                  </a:moveTo>
                  <a:lnTo>
                    <a:pt x="308" y="26"/>
                  </a:lnTo>
                  <a:lnTo>
                    <a:pt x="231" y="103"/>
                  </a:lnTo>
                  <a:lnTo>
                    <a:pt x="77" y="205"/>
                  </a:lnTo>
                  <a:lnTo>
                    <a:pt x="26" y="308"/>
                  </a:lnTo>
                  <a:lnTo>
                    <a:pt x="0" y="411"/>
                  </a:lnTo>
                  <a:lnTo>
                    <a:pt x="0" y="565"/>
                  </a:lnTo>
                  <a:lnTo>
                    <a:pt x="0" y="616"/>
                  </a:lnTo>
                  <a:lnTo>
                    <a:pt x="26" y="667"/>
                  </a:lnTo>
                  <a:lnTo>
                    <a:pt x="52" y="719"/>
                  </a:lnTo>
                  <a:lnTo>
                    <a:pt x="103" y="821"/>
                  </a:lnTo>
                  <a:lnTo>
                    <a:pt x="103" y="873"/>
                  </a:lnTo>
                  <a:lnTo>
                    <a:pt x="103" y="950"/>
                  </a:lnTo>
                  <a:lnTo>
                    <a:pt x="77" y="1001"/>
                  </a:lnTo>
                  <a:lnTo>
                    <a:pt x="103" y="1052"/>
                  </a:lnTo>
                  <a:lnTo>
                    <a:pt x="129" y="1104"/>
                  </a:lnTo>
                  <a:lnTo>
                    <a:pt x="154" y="1206"/>
                  </a:lnTo>
                  <a:lnTo>
                    <a:pt x="231" y="1309"/>
                  </a:lnTo>
                  <a:lnTo>
                    <a:pt x="308" y="1412"/>
                  </a:lnTo>
                  <a:lnTo>
                    <a:pt x="437" y="1463"/>
                  </a:lnTo>
                  <a:lnTo>
                    <a:pt x="565" y="1489"/>
                  </a:lnTo>
                  <a:lnTo>
                    <a:pt x="642" y="1463"/>
                  </a:lnTo>
                  <a:lnTo>
                    <a:pt x="745" y="1437"/>
                  </a:lnTo>
                  <a:lnTo>
                    <a:pt x="796" y="1412"/>
                  </a:lnTo>
                  <a:lnTo>
                    <a:pt x="847" y="1412"/>
                  </a:lnTo>
                  <a:lnTo>
                    <a:pt x="899" y="1386"/>
                  </a:lnTo>
                  <a:lnTo>
                    <a:pt x="950" y="1335"/>
                  </a:lnTo>
                  <a:lnTo>
                    <a:pt x="950" y="1258"/>
                  </a:lnTo>
                  <a:lnTo>
                    <a:pt x="950" y="1104"/>
                  </a:lnTo>
                  <a:lnTo>
                    <a:pt x="899" y="975"/>
                  </a:lnTo>
                  <a:lnTo>
                    <a:pt x="899" y="924"/>
                  </a:lnTo>
                  <a:lnTo>
                    <a:pt x="899" y="873"/>
                  </a:lnTo>
                  <a:lnTo>
                    <a:pt x="924" y="847"/>
                  </a:lnTo>
                  <a:lnTo>
                    <a:pt x="924" y="796"/>
                  </a:lnTo>
                  <a:lnTo>
                    <a:pt x="899" y="770"/>
                  </a:lnTo>
                  <a:lnTo>
                    <a:pt x="899" y="744"/>
                  </a:lnTo>
                  <a:lnTo>
                    <a:pt x="873" y="693"/>
                  </a:lnTo>
                  <a:lnTo>
                    <a:pt x="822" y="642"/>
                  </a:lnTo>
                  <a:lnTo>
                    <a:pt x="847" y="539"/>
                  </a:lnTo>
                  <a:lnTo>
                    <a:pt x="822" y="462"/>
                  </a:lnTo>
                  <a:lnTo>
                    <a:pt x="796" y="359"/>
                  </a:lnTo>
                  <a:lnTo>
                    <a:pt x="770" y="282"/>
                  </a:lnTo>
                  <a:lnTo>
                    <a:pt x="642" y="154"/>
                  </a:lnTo>
                  <a:lnTo>
                    <a:pt x="514" y="26"/>
                  </a:lnTo>
                  <a:lnTo>
                    <a:pt x="437"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59"/>
            <p:cNvSpPr/>
            <p:nvPr/>
          </p:nvSpPr>
          <p:spPr>
            <a:xfrm>
              <a:off x="3981170" y="2250712"/>
              <a:ext cx="129939" cy="112580"/>
            </a:xfrm>
            <a:custGeom>
              <a:rect b="b" l="l" r="r" t="t"/>
              <a:pathLst>
                <a:path extrusionOk="0" h="1336" w="1542">
                  <a:moveTo>
                    <a:pt x="1438" y="0"/>
                  </a:moveTo>
                  <a:lnTo>
                    <a:pt x="1361" y="26"/>
                  </a:lnTo>
                  <a:lnTo>
                    <a:pt x="1310" y="26"/>
                  </a:lnTo>
                  <a:lnTo>
                    <a:pt x="1233" y="77"/>
                  </a:lnTo>
                  <a:lnTo>
                    <a:pt x="1182" y="103"/>
                  </a:lnTo>
                  <a:lnTo>
                    <a:pt x="1156" y="154"/>
                  </a:lnTo>
                  <a:lnTo>
                    <a:pt x="1130" y="180"/>
                  </a:lnTo>
                  <a:lnTo>
                    <a:pt x="1105" y="206"/>
                  </a:lnTo>
                  <a:lnTo>
                    <a:pt x="1053" y="257"/>
                  </a:lnTo>
                  <a:lnTo>
                    <a:pt x="1002" y="283"/>
                  </a:lnTo>
                  <a:lnTo>
                    <a:pt x="925" y="385"/>
                  </a:lnTo>
                  <a:lnTo>
                    <a:pt x="874" y="462"/>
                  </a:lnTo>
                  <a:lnTo>
                    <a:pt x="848" y="462"/>
                  </a:lnTo>
                  <a:lnTo>
                    <a:pt x="771" y="514"/>
                  </a:lnTo>
                  <a:lnTo>
                    <a:pt x="745" y="539"/>
                  </a:lnTo>
                  <a:lnTo>
                    <a:pt x="720" y="591"/>
                  </a:lnTo>
                  <a:lnTo>
                    <a:pt x="720" y="616"/>
                  </a:lnTo>
                  <a:lnTo>
                    <a:pt x="668" y="642"/>
                  </a:lnTo>
                  <a:lnTo>
                    <a:pt x="643" y="668"/>
                  </a:lnTo>
                  <a:lnTo>
                    <a:pt x="617" y="668"/>
                  </a:lnTo>
                  <a:lnTo>
                    <a:pt x="540" y="693"/>
                  </a:lnTo>
                  <a:lnTo>
                    <a:pt x="489" y="693"/>
                  </a:lnTo>
                  <a:lnTo>
                    <a:pt x="437" y="719"/>
                  </a:lnTo>
                  <a:lnTo>
                    <a:pt x="386" y="745"/>
                  </a:lnTo>
                  <a:lnTo>
                    <a:pt x="386" y="770"/>
                  </a:lnTo>
                  <a:lnTo>
                    <a:pt x="258" y="770"/>
                  </a:lnTo>
                  <a:lnTo>
                    <a:pt x="206" y="745"/>
                  </a:lnTo>
                  <a:lnTo>
                    <a:pt x="155" y="770"/>
                  </a:lnTo>
                  <a:lnTo>
                    <a:pt x="78" y="822"/>
                  </a:lnTo>
                  <a:lnTo>
                    <a:pt x="1" y="899"/>
                  </a:lnTo>
                  <a:lnTo>
                    <a:pt x="1" y="976"/>
                  </a:lnTo>
                  <a:lnTo>
                    <a:pt x="27" y="1027"/>
                  </a:lnTo>
                  <a:lnTo>
                    <a:pt x="27" y="1078"/>
                  </a:lnTo>
                  <a:lnTo>
                    <a:pt x="27" y="1104"/>
                  </a:lnTo>
                  <a:lnTo>
                    <a:pt x="27" y="1130"/>
                  </a:lnTo>
                  <a:lnTo>
                    <a:pt x="27" y="1181"/>
                  </a:lnTo>
                  <a:lnTo>
                    <a:pt x="78" y="1258"/>
                  </a:lnTo>
                  <a:lnTo>
                    <a:pt x="104" y="1258"/>
                  </a:lnTo>
                  <a:lnTo>
                    <a:pt x="181" y="1284"/>
                  </a:lnTo>
                  <a:lnTo>
                    <a:pt x="258" y="1335"/>
                  </a:lnTo>
                  <a:lnTo>
                    <a:pt x="360" y="1335"/>
                  </a:lnTo>
                  <a:lnTo>
                    <a:pt x="386" y="1309"/>
                  </a:lnTo>
                  <a:lnTo>
                    <a:pt x="437" y="1232"/>
                  </a:lnTo>
                  <a:lnTo>
                    <a:pt x="437" y="1181"/>
                  </a:lnTo>
                  <a:lnTo>
                    <a:pt x="437" y="1130"/>
                  </a:lnTo>
                  <a:lnTo>
                    <a:pt x="540" y="1130"/>
                  </a:lnTo>
                  <a:lnTo>
                    <a:pt x="591" y="1104"/>
                  </a:lnTo>
                  <a:lnTo>
                    <a:pt x="617" y="1078"/>
                  </a:lnTo>
                  <a:lnTo>
                    <a:pt x="668" y="1027"/>
                  </a:lnTo>
                  <a:lnTo>
                    <a:pt x="668" y="950"/>
                  </a:lnTo>
                  <a:lnTo>
                    <a:pt x="745" y="950"/>
                  </a:lnTo>
                  <a:lnTo>
                    <a:pt x="797" y="924"/>
                  </a:lnTo>
                  <a:lnTo>
                    <a:pt x="848" y="899"/>
                  </a:lnTo>
                  <a:lnTo>
                    <a:pt x="874" y="847"/>
                  </a:lnTo>
                  <a:lnTo>
                    <a:pt x="848" y="770"/>
                  </a:lnTo>
                  <a:lnTo>
                    <a:pt x="925" y="745"/>
                  </a:lnTo>
                  <a:lnTo>
                    <a:pt x="951" y="693"/>
                  </a:lnTo>
                  <a:lnTo>
                    <a:pt x="1079" y="693"/>
                  </a:lnTo>
                  <a:lnTo>
                    <a:pt x="1156" y="668"/>
                  </a:lnTo>
                  <a:lnTo>
                    <a:pt x="1182" y="642"/>
                  </a:lnTo>
                  <a:lnTo>
                    <a:pt x="1284" y="591"/>
                  </a:lnTo>
                  <a:lnTo>
                    <a:pt x="1310" y="565"/>
                  </a:lnTo>
                  <a:lnTo>
                    <a:pt x="1336" y="514"/>
                  </a:lnTo>
                  <a:lnTo>
                    <a:pt x="1387" y="488"/>
                  </a:lnTo>
                  <a:lnTo>
                    <a:pt x="1438" y="437"/>
                  </a:lnTo>
                  <a:lnTo>
                    <a:pt x="1464" y="385"/>
                  </a:lnTo>
                  <a:lnTo>
                    <a:pt x="1515" y="283"/>
                  </a:lnTo>
                  <a:lnTo>
                    <a:pt x="1515" y="257"/>
                  </a:lnTo>
                  <a:lnTo>
                    <a:pt x="1541" y="154"/>
                  </a:lnTo>
                  <a:lnTo>
                    <a:pt x="1541" y="103"/>
                  </a:lnTo>
                  <a:lnTo>
                    <a:pt x="1515" y="52"/>
                  </a:lnTo>
                  <a:lnTo>
                    <a:pt x="1515" y="26"/>
                  </a:lnTo>
                  <a:lnTo>
                    <a:pt x="1490" y="26"/>
                  </a:lnTo>
                  <a:lnTo>
                    <a:pt x="1438"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9"/>
            <p:cNvSpPr/>
            <p:nvPr/>
          </p:nvSpPr>
          <p:spPr>
            <a:xfrm>
              <a:off x="4139087" y="2473514"/>
              <a:ext cx="41206" cy="62779"/>
            </a:xfrm>
            <a:custGeom>
              <a:rect b="b" l="l" r="r" t="t"/>
              <a:pathLst>
                <a:path extrusionOk="0" h="745" w="489">
                  <a:moveTo>
                    <a:pt x="386" y="0"/>
                  </a:moveTo>
                  <a:lnTo>
                    <a:pt x="334" y="26"/>
                  </a:lnTo>
                  <a:lnTo>
                    <a:pt x="257" y="77"/>
                  </a:lnTo>
                  <a:lnTo>
                    <a:pt x="257" y="129"/>
                  </a:lnTo>
                  <a:lnTo>
                    <a:pt x="155" y="180"/>
                  </a:lnTo>
                  <a:lnTo>
                    <a:pt x="78" y="257"/>
                  </a:lnTo>
                  <a:lnTo>
                    <a:pt x="26" y="385"/>
                  </a:lnTo>
                  <a:lnTo>
                    <a:pt x="1" y="488"/>
                  </a:lnTo>
                  <a:lnTo>
                    <a:pt x="26" y="539"/>
                  </a:lnTo>
                  <a:lnTo>
                    <a:pt x="26" y="591"/>
                  </a:lnTo>
                  <a:lnTo>
                    <a:pt x="52" y="668"/>
                  </a:lnTo>
                  <a:lnTo>
                    <a:pt x="103" y="719"/>
                  </a:lnTo>
                  <a:lnTo>
                    <a:pt x="129" y="693"/>
                  </a:lnTo>
                  <a:lnTo>
                    <a:pt x="155" y="745"/>
                  </a:lnTo>
                  <a:lnTo>
                    <a:pt x="232" y="719"/>
                  </a:lnTo>
                  <a:lnTo>
                    <a:pt x="257" y="668"/>
                  </a:lnTo>
                  <a:lnTo>
                    <a:pt x="257" y="642"/>
                  </a:lnTo>
                  <a:lnTo>
                    <a:pt x="360" y="488"/>
                  </a:lnTo>
                  <a:lnTo>
                    <a:pt x="411" y="334"/>
                  </a:lnTo>
                  <a:lnTo>
                    <a:pt x="488" y="129"/>
                  </a:lnTo>
                  <a:lnTo>
                    <a:pt x="488" y="103"/>
                  </a:lnTo>
                  <a:lnTo>
                    <a:pt x="488" y="77"/>
                  </a:lnTo>
                  <a:lnTo>
                    <a:pt x="463" y="26"/>
                  </a:lnTo>
                  <a:lnTo>
                    <a:pt x="386"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 name="Google Shape;565;p59"/>
          <p:cNvSpPr txBox="1"/>
          <p:nvPr/>
        </p:nvSpPr>
        <p:spPr>
          <a:xfrm>
            <a:off x="4912014" y="1151425"/>
            <a:ext cx="3292500" cy="4176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MERCURY</a:t>
            </a:r>
            <a:endParaRPr sz="2000">
              <a:solidFill>
                <a:srgbClr val="7C83BC"/>
              </a:solidFill>
              <a:latin typeface="Bodoni Moda"/>
              <a:ea typeface="Bodoni Moda"/>
              <a:cs typeface="Bodoni Moda"/>
              <a:sym typeface="Bodoni Moda"/>
            </a:endParaRPr>
          </a:p>
        </p:txBody>
      </p:sp>
      <p:sp>
        <p:nvSpPr>
          <p:cNvPr id="566" name="Google Shape;566;p59"/>
          <p:cNvSpPr txBox="1"/>
          <p:nvPr/>
        </p:nvSpPr>
        <p:spPr>
          <a:xfrm>
            <a:off x="4912025" y="1569000"/>
            <a:ext cx="3292500" cy="62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Mercury is </a:t>
            </a:r>
            <a:r>
              <a:rPr lang="en">
                <a:solidFill>
                  <a:srgbClr val="282851"/>
                </a:solidFill>
                <a:latin typeface="Overpass"/>
                <a:ea typeface="Overpass"/>
                <a:cs typeface="Overpass"/>
                <a:sym typeface="Overpass"/>
              </a:rPr>
              <a:t>the closest planet to the Sun and the smallest one of them all</a:t>
            </a:r>
            <a:endParaRPr>
              <a:solidFill>
                <a:srgbClr val="282851"/>
              </a:solidFill>
              <a:latin typeface="Overpass"/>
              <a:ea typeface="Overpass"/>
              <a:cs typeface="Overpass"/>
              <a:sym typeface="Overpass"/>
            </a:endParaRPr>
          </a:p>
        </p:txBody>
      </p:sp>
      <p:sp>
        <p:nvSpPr>
          <p:cNvPr id="567" name="Google Shape;567;p59"/>
          <p:cNvSpPr txBox="1"/>
          <p:nvPr/>
        </p:nvSpPr>
        <p:spPr>
          <a:xfrm>
            <a:off x="4912000" y="2773900"/>
            <a:ext cx="3292500" cy="62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Despite being red, Mars is actually a cold place. It’s full of iron oxide dust</a:t>
            </a:r>
            <a:endParaRPr>
              <a:solidFill>
                <a:srgbClr val="282851"/>
              </a:solidFill>
              <a:latin typeface="Overpass"/>
              <a:ea typeface="Overpass"/>
              <a:cs typeface="Overpass"/>
              <a:sym typeface="Overpass"/>
            </a:endParaRPr>
          </a:p>
        </p:txBody>
      </p:sp>
      <p:sp>
        <p:nvSpPr>
          <p:cNvPr id="568" name="Google Shape;568;p59"/>
          <p:cNvSpPr txBox="1"/>
          <p:nvPr/>
        </p:nvSpPr>
        <p:spPr>
          <a:xfrm>
            <a:off x="4911999" y="2356326"/>
            <a:ext cx="3292500" cy="4176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MARS</a:t>
            </a:r>
            <a:endParaRPr sz="2000">
              <a:solidFill>
                <a:srgbClr val="7C83BC"/>
              </a:solidFill>
              <a:latin typeface="Bodoni Moda"/>
              <a:ea typeface="Bodoni Moda"/>
              <a:cs typeface="Bodoni Moda"/>
              <a:sym typeface="Bodoni Moda"/>
            </a:endParaRPr>
          </a:p>
        </p:txBody>
      </p:sp>
      <p:sp>
        <p:nvSpPr>
          <p:cNvPr id="569" name="Google Shape;569;p59"/>
          <p:cNvSpPr txBox="1"/>
          <p:nvPr/>
        </p:nvSpPr>
        <p:spPr>
          <a:xfrm>
            <a:off x="4912000" y="3978800"/>
            <a:ext cx="3292500" cy="629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Venus has a beautiful name and is the second planet from the Sun</a:t>
            </a:r>
            <a:endParaRPr>
              <a:solidFill>
                <a:srgbClr val="282851"/>
              </a:solidFill>
              <a:latin typeface="Overpass"/>
              <a:ea typeface="Overpass"/>
              <a:cs typeface="Overpass"/>
              <a:sym typeface="Overpass"/>
            </a:endParaRPr>
          </a:p>
        </p:txBody>
      </p:sp>
      <p:sp>
        <p:nvSpPr>
          <p:cNvPr id="570" name="Google Shape;570;p59"/>
          <p:cNvSpPr txBox="1"/>
          <p:nvPr/>
        </p:nvSpPr>
        <p:spPr>
          <a:xfrm>
            <a:off x="4911999" y="3561228"/>
            <a:ext cx="3292500" cy="4176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VENUS</a:t>
            </a:r>
            <a:endParaRPr sz="2000">
              <a:solidFill>
                <a:srgbClr val="7C83BC"/>
              </a:solidFill>
              <a:latin typeface="Bodoni Moda"/>
              <a:ea typeface="Bodoni Moda"/>
              <a:cs typeface="Bodoni Moda"/>
              <a:sym typeface="Bodoni Moda"/>
            </a:endParaRPr>
          </a:p>
        </p:txBody>
      </p:sp>
      <p:cxnSp>
        <p:nvCxnSpPr>
          <p:cNvPr id="571" name="Google Shape;571;p59"/>
          <p:cNvCxnSpPr>
            <a:stCxn id="565" idx="1"/>
            <a:endCxn id="572" idx="3"/>
          </p:cNvCxnSpPr>
          <p:nvPr/>
        </p:nvCxnSpPr>
        <p:spPr>
          <a:xfrm flipH="1">
            <a:off x="2766414" y="1360225"/>
            <a:ext cx="2145600" cy="2091600"/>
          </a:xfrm>
          <a:prstGeom prst="bentConnector3">
            <a:avLst>
              <a:gd fmla="val 74892" name="adj1"/>
            </a:avLst>
          </a:prstGeom>
          <a:noFill/>
          <a:ln cap="flat" cmpd="sng" w="9525">
            <a:solidFill>
              <a:schemeClr val="lt2"/>
            </a:solidFill>
            <a:prstDash val="solid"/>
            <a:round/>
            <a:headEnd len="med" w="med" type="none"/>
            <a:tailEnd len="med" w="med" type="none"/>
          </a:ln>
        </p:spPr>
      </p:cxnSp>
      <p:cxnSp>
        <p:nvCxnSpPr>
          <p:cNvPr id="573" name="Google Shape;573;p59"/>
          <p:cNvCxnSpPr>
            <a:stCxn id="568" idx="1"/>
            <a:endCxn id="574" idx="3"/>
          </p:cNvCxnSpPr>
          <p:nvPr/>
        </p:nvCxnSpPr>
        <p:spPr>
          <a:xfrm flipH="1">
            <a:off x="2672199" y="2565126"/>
            <a:ext cx="2239800" cy="1182300"/>
          </a:xfrm>
          <a:prstGeom prst="bentConnector3">
            <a:avLst>
              <a:gd fmla="val 59001" name="adj1"/>
            </a:avLst>
          </a:prstGeom>
          <a:noFill/>
          <a:ln cap="flat" cmpd="sng" w="9525">
            <a:solidFill>
              <a:schemeClr val="lt2"/>
            </a:solidFill>
            <a:prstDash val="solid"/>
            <a:round/>
            <a:headEnd len="med" w="med" type="none"/>
            <a:tailEnd len="med" w="med" type="none"/>
          </a:ln>
        </p:spPr>
      </p:cxnSp>
      <p:cxnSp>
        <p:nvCxnSpPr>
          <p:cNvPr id="575" name="Google Shape;575;p59"/>
          <p:cNvCxnSpPr>
            <a:stCxn id="570" idx="1"/>
            <a:endCxn id="576" idx="3"/>
          </p:cNvCxnSpPr>
          <p:nvPr/>
        </p:nvCxnSpPr>
        <p:spPr>
          <a:xfrm flipH="1">
            <a:off x="2808399" y="3770028"/>
            <a:ext cx="2103600" cy="214800"/>
          </a:xfrm>
          <a:prstGeom prst="bentConnector3">
            <a:avLst>
              <a:gd fmla="val 50001" name="adj1"/>
            </a:avLst>
          </a:prstGeom>
          <a:noFill/>
          <a:ln cap="flat" cmpd="sng" w="9525">
            <a:solidFill>
              <a:schemeClr val="lt2"/>
            </a:solidFill>
            <a:prstDash val="solid"/>
            <a:round/>
            <a:headEnd len="med" w="med" type="none"/>
            <a:tailEnd len="med" w="med" type="none"/>
          </a:ln>
        </p:spPr>
      </p:cxnSp>
      <p:pic>
        <p:nvPicPr>
          <p:cNvPr id="577" name="Google Shape;577;p59"/>
          <p:cNvPicPr preferRelativeResize="0"/>
          <p:nvPr/>
        </p:nvPicPr>
        <p:blipFill>
          <a:blip r:embed="rId3">
            <a:alphaModFix/>
          </a:blip>
          <a:stretch>
            <a:fillRect/>
          </a:stretch>
        </p:blipFill>
        <p:spPr>
          <a:xfrm rot="6797965">
            <a:off x="7771026" y="11683"/>
            <a:ext cx="1125173" cy="1417360"/>
          </a:xfrm>
          <a:prstGeom prst="rect">
            <a:avLst/>
          </a:prstGeom>
          <a:noFill/>
          <a:ln>
            <a:noFill/>
          </a:ln>
        </p:spPr>
      </p:pic>
      <p:pic>
        <p:nvPicPr>
          <p:cNvPr id="578" name="Google Shape;578;p59"/>
          <p:cNvPicPr preferRelativeResize="0"/>
          <p:nvPr/>
        </p:nvPicPr>
        <p:blipFill>
          <a:blip r:embed="rId4">
            <a:alphaModFix/>
          </a:blip>
          <a:stretch>
            <a:fillRect/>
          </a:stretch>
        </p:blipFill>
        <p:spPr>
          <a:xfrm>
            <a:off x="353175" y="2565125"/>
            <a:ext cx="1248995" cy="2675251"/>
          </a:xfrm>
          <a:prstGeom prst="rect">
            <a:avLst/>
          </a:prstGeom>
          <a:noFill/>
          <a:ln>
            <a:noFill/>
          </a:ln>
        </p:spPr>
      </p:pic>
      <p:pic>
        <p:nvPicPr>
          <p:cNvPr id="579" name="Google Shape;579;p59"/>
          <p:cNvPicPr preferRelativeResize="0"/>
          <p:nvPr/>
        </p:nvPicPr>
        <p:blipFill>
          <a:blip r:embed="rId5">
            <a:alphaModFix/>
          </a:blip>
          <a:stretch>
            <a:fillRect/>
          </a:stretch>
        </p:blipFill>
        <p:spPr>
          <a:xfrm flipH="1" rot="-8958953">
            <a:off x="232453" y="190401"/>
            <a:ext cx="1548500" cy="1335924"/>
          </a:xfrm>
          <a:prstGeom prst="rect">
            <a:avLst/>
          </a:prstGeom>
          <a:noFill/>
          <a:ln>
            <a:noFill/>
          </a:ln>
        </p:spPr>
      </p:pic>
      <p:pic>
        <p:nvPicPr>
          <p:cNvPr id="572" name="Google Shape;572;p59"/>
          <p:cNvPicPr preferRelativeResize="0"/>
          <p:nvPr/>
        </p:nvPicPr>
        <p:blipFill>
          <a:blip r:embed="rId6">
            <a:alphaModFix/>
          </a:blip>
          <a:stretch>
            <a:fillRect/>
          </a:stretch>
        </p:blipFill>
        <p:spPr>
          <a:xfrm>
            <a:off x="2513399" y="3342352"/>
            <a:ext cx="253075" cy="218872"/>
          </a:xfrm>
          <a:prstGeom prst="rect">
            <a:avLst/>
          </a:prstGeom>
          <a:noFill/>
          <a:ln>
            <a:noFill/>
          </a:ln>
        </p:spPr>
      </p:pic>
      <p:pic>
        <p:nvPicPr>
          <p:cNvPr id="574" name="Google Shape;574;p59"/>
          <p:cNvPicPr preferRelativeResize="0"/>
          <p:nvPr/>
        </p:nvPicPr>
        <p:blipFill>
          <a:blip r:embed="rId7">
            <a:alphaModFix/>
          </a:blip>
          <a:stretch>
            <a:fillRect/>
          </a:stretch>
        </p:blipFill>
        <p:spPr>
          <a:xfrm>
            <a:off x="2418999" y="3621710"/>
            <a:ext cx="253075" cy="251230"/>
          </a:xfrm>
          <a:prstGeom prst="rect">
            <a:avLst/>
          </a:prstGeom>
          <a:noFill/>
          <a:ln>
            <a:noFill/>
          </a:ln>
        </p:spPr>
      </p:pic>
      <p:pic>
        <p:nvPicPr>
          <p:cNvPr id="576" name="Google Shape;576;p59"/>
          <p:cNvPicPr preferRelativeResize="0"/>
          <p:nvPr/>
        </p:nvPicPr>
        <p:blipFill>
          <a:blip r:embed="rId8">
            <a:alphaModFix/>
          </a:blip>
          <a:stretch>
            <a:fillRect/>
          </a:stretch>
        </p:blipFill>
        <p:spPr>
          <a:xfrm rot="254">
            <a:off x="2581176" y="3872957"/>
            <a:ext cx="227198" cy="223486"/>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 name="Shape 583"/>
        <p:cNvGrpSpPr/>
        <p:nvPr/>
      </p:nvGrpSpPr>
      <p:grpSpPr>
        <a:xfrm>
          <a:off x="0" y="0"/>
          <a:ext cx="0" cy="0"/>
          <a:chOff x="0" y="0"/>
          <a:chExt cx="0" cy="0"/>
        </a:xfrm>
      </p:grpSpPr>
      <p:sp>
        <p:nvSpPr>
          <p:cNvPr id="584" name="Google Shape;584;p6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585" name="Google Shape;585;p60"/>
          <p:cNvSpPr txBox="1"/>
          <p:nvPr/>
        </p:nvSpPr>
        <p:spPr>
          <a:xfrm>
            <a:off x="776350" y="1263600"/>
            <a:ext cx="30060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TYPE OF DATA</a:t>
            </a:r>
            <a:endParaRPr sz="2000">
              <a:solidFill>
                <a:srgbClr val="7C83BC"/>
              </a:solidFill>
              <a:latin typeface="Bodoni Moda"/>
              <a:ea typeface="Bodoni Moda"/>
              <a:cs typeface="Bodoni Moda"/>
              <a:sym typeface="Bodoni Moda"/>
            </a:endParaRPr>
          </a:p>
        </p:txBody>
      </p:sp>
      <p:sp>
        <p:nvSpPr>
          <p:cNvPr id="586" name="Google Shape;586;p60"/>
          <p:cNvSpPr txBox="1"/>
          <p:nvPr/>
        </p:nvSpPr>
        <p:spPr>
          <a:xfrm>
            <a:off x="4711250" y="1139400"/>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Mercury is the closest planet to the Sun and the smallest one in the Solar System—it’s only a bit larger than the Moon</a:t>
            </a:r>
            <a:endParaRPr>
              <a:solidFill>
                <a:srgbClr val="282851"/>
              </a:solidFill>
              <a:latin typeface="Overpass"/>
              <a:ea typeface="Overpass"/>
              <a:cs typeface="Overpass"/>
              <a:sym typeface="Overpass"/>
            </a:endParaRPr>
          </a:p>
        </p:txBody>
      </p:sp>
      <p:sp>
        <p:nvSpPr>
          <p:cNvPr id="587" name="Google Shape;587;p60"/>
          <p:cNvSpPr txBox="1"/>
          <p:nvPr/>
        </p:nvSpPr>
        <p:spPr>
          <a:xfrm>
            <a:off x="4711250" y="2070950"/>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Venus has a beautiful name and is the second planet from the Sun. It’s terribly hot—even hotter than Mercury</a:t>
            </a:r>
            <a:endParaRPr>
              <a:solidFill>
                <a:srgbClr val="282851"/>
              </a:solidFill>
              <a:latin typeface="Overpass"/>
              <a:ea typeface="Overpass"/>
              <a:cs typeface="Overpass"/>
              <a:sym typeface="Overpass"/>
            </a:endParaRPr>
          </a:p>
        </p:txBody>
      </p:sp>
      <p:sp>
        <p:nvSpPr>
          <p:cNvPr id="588" name="Google Shape;588;p60"/>
          <p:cNvSpPr txBox="1"/>
          <p:nvPr/>
        </p:nvSpPr>
        <p:spPr>
          <a:xfrm>
            <a:off x="4711250" y="3002500"/>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Jupiter is a gas giant and the biggest planet in the Solar System. It's the fourth-brightest object in the night sky</a:t>
            </a:r>
            <a:endParaRPr>
              <a:solidFill>
                <a:srgbClr val="282851"/>
              </a:solidFill>
              <a:latin typeface="Overpass"/>
              <a:ea typeface="Overpass"/>
              <a:cs typeface="Overpass"/>
              <a:sym typeface="Overpass"/>
            </a:endParaRPr>
          </a:p>
        </p:txBody>
      </p:sp>
      <p:sp>
        <p:nvSpPr>
          <p:cNvPr id="589" name="Google Shape;589;p60"/>
          <p:cNvSpPr txBox="1"/>
          <p:nvPr/>
        </p:nvSpPr>
        <p:spPr>
          <a:xfrm>
            <a:off x="776350" y="2195150"/>
            <a:ext cx="30060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MOTIVES</a:t>
            </a:r>
            <a:endParaRPr sz="2000">
              <a:solidFill>
                <a:srgbClr val="7C83BC"/>
              </a:solidFill>
              <a:latin typeface="Bodoni Moda"/>
              <a:ea typeface="Bodoni Moda"/>
              <a:cs typeface="Bodoni Moda"/>
              <a:sym typeface="Bodoni Moda"/>
            </a:endParaRPr>
          </a:p>
        </p:txBody>
      </p:sp>
      <p:sp>
        <p:nvSpPr>
          <p:cNvPr id="590" name="Google Shape;590;p60"/>
          <p:cNvSpPr txBox="1"/>
          <p:nvPr/>
        </p:nvSpPr>
        <p:spPr>
          <a:xfrm>
            <a:off x="776350" y="3126700"/>
            <a:ext cx="30060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DATA COLLECTION</a:t>
            </a:r>
            <a:endParaRPr sz="2000">
              <a:solidFill>
                <a:srgbClr val="7C83BC"/>
              </a:solidFill>
              <a:latin typeface="Bodoni Moda"/>
              <a:ea typeface="Bodoni Moda"/>
              <a:cs typeface="Bodoni Moda"/>
              <a:sym typeface="Bodoni Moda"/>
            </a:endParaRPr>
          </a:p>
        </p:txBody>
      </p:sp>
      <p:sp>
        <p:nvSpPr>
          <p:cNvPr id="591" name="Google Shape;591;p60"/>
          <p:cNvSpPr txBox="1"/>
          <p:nvPr/>
        </p:nvSpPr>
        <p:spPr>
          <a:xfrm>
            <a:off x="4711250" y="3934050"/>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Despite being red, Mars is actually a cold place. It’s full of iron oxide dust, which gives the planet its reddish cast</a:t>
            </a:r>
            <a:endParaRPr>
              <a:solidFill>
                <a:srgbClr val="282851"/>
              </a:solidFill>
              <a:latin typeface="Overpass"/>
              <a:ea typeface="Overpass"/>
              <a:cs typeface="Overpass"/>
              <a:sym typeface="Overpass"/>
            </a:endParaRPr>
          </a:p>
        </p:txBody>
      </p:sp>
      <p:sp>
        <p:nvSpPr>
          <p:cNvPr id="592" name="Google Shape;592;p60"/>
          <p:cNvSpPr txBox="1"/>
          <p:nvPr/>
        </p:nvSpPr>
        <p:spPr>
          <a:xfrm>
            <a:off x="776350" y="4058250"/>
            <a:ext cx="30060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SPECIFIC SAMPLING</a:t>
            </a:r>
            <a:endParaRPr sz="2000">
              <a:solidFill>
                <a:srgbClr val="7C83BC"/>
              </a:solidFill>
              <a:latin typeface="Bodoni Moda"/>
              <a:ea typeface="Bodoni Moda"/>
              <a:cs typeface="Bodoni Moda"/>
              <a:sym typeface="Bodoni Moda"/>
            </a:endParaRPr>
          </a:p>
        </p:txBody>
      </p:sp>
      <p:pic>
        <p:nvPicPr>
          <p:cNvPr id="593" name="Google Shape;593;p60"/>
          <p:cNvPicPr preferRelativeResize="0"/>
          <p:nvPr/>
        </p:nvPicPr>
        <p:blipFill>
          <a:blip r:embed="rId3">
            <a:alphaModFix/>
          </a:blip>
          <a:stretch>
            <a:fillRect/>
          </a:stretch>
        </p:blipFill>
        <p:spPr>
          <a:xfrm flipH="1" rot="8231154">
            <a:off x="-12419" y="209038"/>
            <a:ext cx="1506489" cy="1928024"/>
          </a:xfrm>
          <a:prstGeom prst="rect">
            <a:avLst/>
          </a:prstGeom>
          <a:noFill/>
          <a:ln>
            <a:noFill/>
          </a:ln>
        </p:spPr>
      </p:pic>
      <p:sp>
        <p:nvSpPr>
          <p:cNvPr id="594" name="Google Shape;594;p60"/>
          <p:cNvSpPr txBox="1"/>
          <p:nvPr/>
        </p:nvSpPr>
        <p:spPr>
          <a:xfrm>
            <a:off x="3932813" y="1190100"/>
            <a:ext cx="702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01</a:t>
            </a:r>
            <a:endParaRPr sz="3000">
              <a:solidFill>
                <a:srgbClr val="F58700"/>
              </a:solidFill>
              <a:latin typeface="Bodoni Moda"/>
              <a:ea typeface="Bodoni Moda"/>
              <a:cs typeface="Bodoni Moda"/>
              <a:sym typeface="Bodoni Moda"/>
            </a:endParaRPr>
          </a:p>
        </p:txBody>
      </p:sp>
      <p:cxnSp>
        <p:nvCxnSpPr>
          <p:cNvPr id="595" name="Google Shape;595;p60"/>
          <p:cNvCxnSpPr/>
          <p:nvPr/>
        </p:nvCxnSpPr>
        <p:spPr>
          <a:xfrm>
            <a:off x="3928163" y="1774893"/>
            <a:ext cx="711300" cy="0"/>
          </a:xfrm>
          <a:prstGeom prst="straightConnector1">
            <a:avLst/>
          </a:prstGeom>
          <a:noFill/>
          <a:ln cap="flat" cmpd="sng" w="9525">
            <a:solidFill>
              <a:srgbClr val="F58700"/>
            </a:solidFill>
            <a:prstDash val="solid"/>
            <a:round/>
            <a:headEnd len="med" w="med" type="none"/>
            <a:tailEnd len="med" w="med" type="none"/>
          </a:ln>
        </p:spPr>
      </p:cxnSp>
      <p:sp>
        <p:nvSpPr>
          <p:cNvPr id="596" name="Google Shape;596;p60"/>
          <p:cNvSpPr txBox="1"/>
          <p:nvPr/>
        </p:nvSpPr>
        <p:spPr>
          <a:xfrm>
            <a:off x="3932813" y="2096550"/>
            <a:ext cx="702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02</a:t>
            </a:r>
            <a:endParaRPr sz="3000">
              <a:solidFill>
                <a:srgbClr val="F58700"/>
              </a:solidFill>
              <a:latin typeface="Bodoni Moda"/>
              <a:ea typeface="Bodoni Moda"/>
              <a:cs typeface="Bodoni Moda"/>
              <a:sym typeface="Bodoni Moda"/>
            </a:endParaRPr>
          </a:p>
        </p:txBody>
      </p:sp>
      <p:cxnSp>
        <p:nvCxnSpPr>
          <p:cNvPr id="597" name="Google Shape;597;p60"/>
          <p:cNvCxnSpPr/>
          <p:nvPr/>
        </p:nvCxnSpPr>
        <p:spPr>
          <a:xfrm>
            <a:off x="3928163" y="2681343"/>
            <a:ext cx="711300" cy="0"/>
          </a:xfrm>
          <a:prstGeom prst="straightConnector1">
            <a:avLst/>
          </a:prstGeom>
          <a:noFill/>
          <a:ln cap="flat" cmpd="sng" w="9525">
            <a:solidFill>
              <a:srgbClr val="F58700"/>
            </a:solidFill>
            <a:prstDash val="solid"/>
            <a:round/>
            <a:headEnd len="med" w="med" type="none"/>
            <a:tailEnd len="med" w="med" type="none"/>
          </a:ln>
        </p:spPr>
      </p:cxnSp>
      <p:sp>
        <p:nvSpPr>
          <p:cNvPr id="598" name="Google Shape;598;p60"/>
          <p:cNvSpPr txBox="1"/>
          <p:nvPr/>
        </p:nvSpPr>
        <p:spPr>
          <a:xfrm>
            <a:off x="3932813" y="3003000"/>
            <a:ext cx="702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03</a:t>
            </a:r>
            <a:endParaRPr sz="3000">
              <a:solidFill>
                <a:srgbClr val="F58700"/>
              </a:solidFill>
              <a:latin typeface="Bodoni Moda"/>
              <a:ea typeface="Bodoni Moda"/>
              <a:cs typeface="Bodoni Moda"/>
              <a:sym typeface="Bodoni Moda"/>
            </a:endParaRPr>
          </a:p>
        </p:txBody>
      </p:sp>
      <p:cxnSp>
        <p:nvCxnSpPr>
          <p:cNvPr id="599" name="Google Shape;599;p60"/>
          <p:cNvCxnSpPr/>
          <p:nvPr/>
        </p:nvCxnSpPr>
        <p:spPr>
          <a:xfrm>
            <a:off x="3928163" y="3587793"/>
            <a:ext cx="711300" cy="0"/>
          </a:xfrm>
          <a:prstGeom prst="straightConnector1">
            <a:avLst/>
          </a:prstGeom>
          <a:noFill/>
          <a:ln cap="flat" cmpd="sng" w="9525">
            <a:solidFill>
              <a:srgbClr val="F58700"/>
            </a:solidFill>
            <a:prstDash val="solid"/>
            <a:round/>
            <a:headEnd len="med" w="med" type="none"/>
            <a:tailEnd len="med" w="med" type="none"/>
          </a:ln>
        </p:spPr>
      </p:cxnSp>
      <p:sp>
        <p:nvSpPr>
          <p:cNvPr id="600" name="Google Shape;600;p60"/>
          <p:cNvSpPr txBox="1"/>
          <p:nvPr/>
        </p:nvSpPr>
        <p:spPr>
          <a:xfrm>
            <a:off x="3932813" y="3909450"/>
            <a:ext cx="7020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04</a:t>
            </a:r>
            <a:endParaRPr sz="3000">
              <a:solidFill>
                <a:srgbClr val="F58700"/>
              </a:solidFill>
              <a:latin typeface="Bodoni Moda"/>
              <a:ea typeface="Bodoni Moda"/>
              <a:cs typeface="Bodoni Moda"/>
              <a:sym typeface="Bodoni Moda"/>
            </a:endParaRPr>
          </a:p>
        </p:txBody>
      </p:sp>
      <p:cxnSp>
        <p:nvCxnSpPr>
          <p:cNvPr id="601" name="Google Shape;601;p60"/>
          <p:cNvCxnSpPr/>
          <p:nvPr/>
        </p:nvCxnSpPr>
        <p:spPr>
          <a:xfrm>
            <a:off x="3928163" y="4494243"/>
            <a:ext cx="711300" cy="0"/>
          </a:xfrm>
          <a:prstGeom prst="straightConnector1">
            <a:avLst/>
          </a:prstGeom>
          <a:noFill/>
          <a:ln cap="flat" cmpd="sng" w="9525">
            <a:solidFill>
              <a:srgbClr val="F58700"/>
            </a:solidFill>
            <a:prstDash val="solid"/>
            <a:round/>
            <a:headEnd len="med" w="med" type="none"/>
            <a:tailEnd len="med" w="med"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 name="Shape 192"/>
        <p:cNvGrpSpPr/>
        <p:nvPr/>
      </p:nvGrpSpPr>
      <p:grpSpPr>
        <a:xfrm>
          <a:off x="0" y="0"/>
          <a:ext cx="0" cy="0"/>
          <a:chOff x="0" y="0"/>
          <a:chExt cx="0" cy="0"/>
        </a:xfrm>
      </p:grpSpPr>
      <p:sp>
        <p:nvSpPr>
          <p:cNvPr id="193" name="Google Shape;193;p34"/>
          <p:cNvSpPr txBox="1"/>
          <p:nvPr>
            <p:ph idx="1" type="subTitle"/>
          </p:nvPr>
        </p:nvSpPr>
        <p:spPr>
          <a:xfrm>
            <a:off x="1805125" y="1078588"/>
            <a:ext cx="2172300" cy="3876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Desire for space</a:t>
            </a:r>
            <a:endParaRPr/>
          </a:p>
        </p:txBody>
      </p:sp>
      <p:sp>
        <p:nvSpPr>
          <p:cNvPr id="194" name="Google Shape;194;p34"/>
          <p:cNvSpPr txBox="1"/>
          <p:nvPr>
            <p:ph idx="2" type="subTitle"/>
          </p:nvPr>
        </p:nvSpPr>
        <p:spPr>
          <a:xfrm>
            <a:off x="1805125" y="1527050"/>
            <a:ext cx="6273300" cy="63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“20, 25 years” - Radley Emes ‘00 co-chair of Spectrum via MHNews March 4, 1999</a:t>
            </a:r>
            <a:endParaRPr/>
          </a:p>
        </p:txBody>
      </p:sp>
      <p:sp>
        <p:nvSpPr>
          <p:cNvPr id="195" name="Google Shape;195;p34"/>
          <p:cNvSpPr txBox="1"/>
          <p:nvPr>
            <p:ph idx="5" type="subTitle"/>
          </p:nvPr>
        </p:nvSpPr>
        <p:spPr>
          <a:xfrm>
            <a:off x="1805125" y="2081063"/>
            <a:ext cx="3579900" cy="3876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90’s COALITION &amp; Protests</a:t>
            </a:r>
            <a:endParaRPr/>
          </a:p>
        </p:txBody>
      </p:sp>
      <p:sp>
        <p:nvSpPr>
          <p:cNvPr id="196" name="Google Shape;196;p34"/>
          <p:cNvSpPr txBox="1"/>
          <p:nvPr>
            <p:ph idx="3" type="subTitle"/>
          </p:nvPr>
        </p:nvSpPr>
        <p:spPr>
          <a:xfrm>
            <a:off x="1805125" y="2498175"/>
            <a:ext cx="5068800" cy="223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1994 members of Mount Holyoke’s cultural orgs AASIA, APAU, ASA, International Club, KAO, La Unidad, MHACASA, and Native Spirit formed the COALITION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 COALITION “ formed to champion equity for BIPOC folks on campus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 BIPOC leaders of the 1997 activism are really part of the legacy of the Coalition.”</a:t>
            </a:r>
            <a:endParaRPr/>
          </a:p>
          <a:p>
            <a:pPr indent="0" lvl="0" marL="0" rtl="0" algn="l">
              <a:spcBef>
                <a:spcPts val="0"/>
              </a:spcBef>
              <a:spcAft>
                <a:spcPts val="0"/>
              </a:spcAft>
              <a:buNone/>
            </a:pPr>
            <a:r>
              <a:rPr lang="en"/>
              <a:t>-Addison Beaux '99 </a:t>
            </a:r>
            <a:endParaRPr/>
          </a:p>
        </p:txBody>
      </p:sp>
      <p:sp>
        <p:nvSpPr>
          <p:cNvPr id="197" name="Google Shape;197;p3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Road to Establishment</a:t>
            </a:r>
            <a:endParaRPr/>
          </a:p>
        </p:txBody>
      </p:sp>
      <p:pic>
        <p:nvPicPr>
          <p:cNvPr id="198" name="Google Shape;198;p34"/>
          <p:cNvPicPr preferRelativeResize="0"/>
          <p:nvPr/>
        </p:nvPicPr>
        <p:blipFill>
          <a:blip r:embed="rId3">
            <a:alphaModFix/>
          </a:blip>
          <a:stretch>
            <a:fillRect/>
          </a:stretch>
        </p:blipFill>
        <p:spPr>
          <a:xfrm>
            <a:off x="7916173" y="2609675"/>
            <a:ext cx="1160052" cy="3631201"/>
          </a:xfrm>
          <a:prstGeom prst="rect">
            <a:avLst/>
          </a:prstGeom>
          <a:noFill/>
          <a:ln>
            <a:noFill/>
          </a:ln>
        </p:spPr>
      </p:pic>
      <p:pic>
        <p:nvPicPr>
          <p:cNvPr id="199" name="Google Shape;199;p34"/>
          <p:cNvPicPr preferRelativeResize="0"/>
          <p:nvPr/>
        </p:nvPicPr>
        <p:blipFill>
          <a:blip r:embed="rId4">
            <a:alphaModFix/>
          </a:blip>
          <a:stretch>
            <a:fillRect/>
          </a:stretch>
        </p:blipFill>
        <p:spPr>
          <a:xfrm>
            <a:off x="7029900" y="3476731"/>
            <a:ext cx="1048428" cy="2498702"/>
          </a:xfrm>
          <a:prstGeom prst="rect">
            <a:avLst/>
          </a:prstGeom>
          <a:noFill/>
          <a:ln>
            <a:noFill/>
          </a:ln>
        </p:spPr>
      </p:pic>
      <p:pic>
        <p:nvPicPr>
          <p:cNvPr id="200" name="Google Shape;200;p34"/>
          <p:cNvPicPr preferRelativeResize="0"/>
          <p:nvPr/>
        </p:nvPicPr>
        <p:blipFill>
          <a:blip r:embed="rId5">
            <a:alphaModFix/>
          </a:blip>
          <a:stretch>
            <a:fillRect/>
          </a:stretch>
        </p:blipFill>
        <p:spPr>
          <a:xfrm>
            <a:off x="150298" y="1078600"/>
            <a:ext cx="1632468" cy="4004100"/>
          </a:xfrm>
          <a:prstGeom prst="rect">
            <a:avLst/>
          </a:prstGeom>
          <a:noFill/>
          <a:ln>
            <a:noFill/>
          </a:ln>
        </p:spPr>
      </p:pic>
      <p:sp>
        <p:nvSpPr>
          <p:cNvPr id="201" name="Google Shape;201;p34"/>
          <p:cNvSpPr txBox="1"/>
          <p:nvPr/>
        </p:nvSpPr>
        <p:spPr>
          <a:xfrm>
            <a:off x="1782775" y="4731125"/>
            <a:ext cx="22641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latin typeface="Overpass"/>
                <a:ea typeface="Overpass"/>
                <a:cs typeface="Overpass"/>
                <a:sym typeface="Overpass"/>
              </a:rPr>
              <a:t>from MHNews article March 17, 1994</a:t>
            </a:r>
            <a:endParaRPr sz="1000">
              <a:latin typeface="Overpass"/>
              <a:ea typeface="Overpass"/>
              <a:cs typeface="Overpass"/>
              <a:sym typeface="Overpass"/>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 name="Shape 605"/>
        <p:cNvGrpSpPr/>
        <p:nvPr/>
      </p:nvGrpSpPr>
      <p:grpSpPr>
        <a:xfrm>
          <a:off x="0" y="0"/>
          <a:ext cx="0" cy="0"/>
          <a:chOff x="0" y="0"/>
          <a:chExt cx="0" cy="0"/>
        </a:xfrm>
      </p:grpSpPr>
      <p:sp>
        <p:nvSpPr>
          <p:cNvPr id="606" name="Google Shape;606;p6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REVIEW</a:t>
            </a:r>
            <a:endParaRPr/>
          </a:p>
        </p:txBody>
      </p:sp>
      <p:sp>
        <p:nvSpPr>
          <p:cNvPr id="607" name="Google Shape;607;p61"/>
          <p:cNvSpPr txBox="1"/>
          <p:nvPr>
            <p:ph idx="1" type="subTitle"/>
          </p:nvPr>
        </p:nvSpPr>
        <p:spPr>
          <a:xfrm>
            <a:off x="717495" y="1440175"/>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MERCURY</a:t>
            </a:r>
            <a:endParaRPr/>
          </a:p>
        </p:txBody>
      </p:sp>
      <p:sp>
        <p:nvSpPr>
          <p:cNvPr id="608" name="Google Shape;608;p61"/>
          <p:cNvSpPr txBox="1"/>
          <p:nvPr>
            <p:ph idx="2" type="subTitle"/>
          </p:nvPr>
        </p:nvSpPr>
        <p:spPr>
          <a:xfrm>
            <a:off x="717494" y="1820299"/>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 and the smallest one of them all</a:t>
            </a:r>
            <a:endParaRPr/>
          </a:p>
        </p:txBody>
      </p:sp>
      <p:sp>
        <p:nvSpPr>
          <p:cNvPr id="609" name="Google Shape;609;p61"/>
          <p:cNvSpPr txBox="1"/>
          <p:nvPr>
            <p:ph idx="3" type="subTitle"/>
          </p:nvPr>
        </p:nvSpPr>
        <p:spPr>
          <a:xfrm>
            <a:off x="3437700" y="1820299"/>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610" name="Google Shape;610;p61"/>
          <p:cNvSpPr txBox="1"/>
          <p:nvPr>
            <p:ph idx="4" type="subTitle"/>
          </p:nvPr>
        </p:nvSpPr>
        <p:spPr>
          <a:xfrm>
            <a:off x="717494" y="3364075"/>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611" name="Google Shape;611;p61"/>
          <p:cNvSpPr txBox="1"/>
          <p:nvPr>
            <p:ph idx="5" type="subTitle"/>
          </p:nvPr>
        </p:nvSpPr>
        <p:spPr>
          <a:xfrm>
            <a:off x="3437700" y="3364075"/>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r>
              <a:rPr lang="en"/>
              <a:t> was named after the Roman god of wealth and agriculture</a:t>
            </a:r>
            <a:endParaRPr/>
          </a:p>
          <a:p>
            <a:pPr indent="0" lvl="0" marL="0" rtl="0" algn="ctr">
              <a:spcBef>
                <a:spcPts val="0"/>
              </a:spcBef>
              <a:spcAft>
                <a:spcPts val="0"/>
              </a:spcAft>
              <a:buNone/>
            </a:pPr>
            <a:r>
              <a:t/>
            </a:r>
            <a:endParaRPr/>
          </a:p>
          <a:p>
            <a:pPr indent="0" lvl="0" marL="0" rtl="0" algn="l">
              <a:spcBef>
                <a:spcPts val="0"/>
              </a:spcBef>
              <a:spcAft>
                <a:spcPts val="0"/>
              </a:spcAft>
              <a:buNone/>
            </a:pPr>
            <a:r>
              <a:t/>
            </a:r>
            <a:endParaRPr/>
          </a:p>
        </p:txBody>
      </p:sp>
      <p:sp>
        <p:nvSpPr>
          <p:cNvPr id="612" name="Google Shape;612;p61"/>
          <p:cNvSpPr txBox="1"/>
          <p:nvPr>
            <p:ph idx="6" type="subTitle"/>
          </p:nvPr>
        </p:nvSpPr>
        <p:spPr>
          <a:xfrm>
            <a:off x="717495" y="2983978"/>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JUPITER</a:t>
            </a:r>
            <a:endParaRPr/>
          </a:p>
        </p:txBody>
      </p:sp>
      <p:sp>
        <p:nvSpPr>
          <p:cNvPr id="613" name="Google Shape;613;p61"/>
          <p:cNvSpPr txBox="1"/>
          <p:nvPr>
            <p:ph idx="7" type="subTitle"/>
          </p:nvPr>
        </p:nvSpPr>
        <p:spPr>
          <a:xfrm>
            <a:off x="3437700" y="1440175"/>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VENUS</a:t>
            </a:r>
            <a:endParaRPr/>
          </a:p>
        </p:txBody>
      </p:sp>
      <p:sp>
        <p:nvSpPr>
          <p:cNvPr id="614" name="Google Shape;614;p61"/>
          <p:cNvSpPr txBox="1"/>
          <p:nvPr>
            <p:ph idx="8" type="subTitle"/>
          </p:nvPr>
        </p:nvSpPr>
        <p:spPr>
          <a:xfrm>
            <a:off x="3437700" y="2983978"/>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SATURN</a:t>
            </a:r>
            <a:endParaRPr/>
          </a:p>
        </p:txBody>
      </p:sp>
      <p:sp>
        <p:nvSpPr>
          <p:cNvPr id="615" name="Google Shape;615;p61"/>
          <p:cNvSpPr txBox="1"/>
          <p:nvPr>
            <p:ph idx="9" type="subTitle"/>
          </p:nvPr>
        </p:nvSpPr>
        <p:spPr>
          <a:xfrm>
            <a:off x="6157906" y="1820299"/>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616" name="Google Shape;616;p61"/>
          <p:cNvSpPr txBox="1"/>
          <p:nvPr>
            <p:ph idx="13" type="subTitle"/>
          </p:nvPr>
        </p:nvSpPr>
        <p:spPr>
          <a:xfrm>
            <a:off x="6157906" y="3364075"/>
            <a:ext cx="2268600" cy="68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a:t>
            </a:r>
            <a:r>
              <a:rPr lang="en"/>
              <a:t>the fourth-largest object by diameter and it’s far</a:t>
            </a:r>
            <a:endParaRPr/>
          </a:p>
        </p:txBody>
      </p:sp>
      <p:sp>
        <p:nvSpPr>
          <p:cNvPr id="617" name="Google Shape;617;p61"/>
          <p:cNvSpPr txBox="1"/>
          <p:nvPr>
            <p:ph idx="14" type="subTitle"/>
          </p:nvPr>
        </p:nvSpPr>
        <p:spPr>
          <a:xfrm>
            <a:off x="6157906" y="1440175"/>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MARS</a:t>
            </a:r>
            <a:endParaRPr/>
          </a:p>
        </p:txBody>
      </p:sp>
      <p:sp>
        <p:nvSpPr>
          <p:cNvPr id="618" name="Google Shape;618;p61"/>
          <p:cNvSpPr txBox="1"/>
          <p:nvPr>
            <p:ph idx="15" type="subTitle"/>
          </p:nvPr>
        </p:nvSpPr>
        <p:spPr>
          <a:xfrm>
            <a:off x="6157906" y="2983978"/>
            <a:ext cx="22686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NEPTUNE</a:t>
            </a:r>
            <a:endParaRPr/>
          </a:p>
        </p:txBody>
      </p:sp>
      <p:pic>
        <p:nvPicPr>
          <p:cNvPr id="619" name="Google Shape;619;p61"/>
          <p:cNvPicPr preferRelativeResize="0"/>
          <p:nvPr/>
        </p:nvPicPr>
        <p:blipFill rotWithShape="1">
          <a:blip r:embed="rId3">
            <a:alphaModFix/>
          </a:blip>
          <a:srcRect b="54425" l="0" r="0" t="0"/>
          <a:stretch/>
        </p:blipFill>
        <p:spPr>
          <a:xfrm flipH="1" rot="-135704">
            <a:off x="194680" y="4082391"/>
            <a:ext cx="985565" cy="1172570"/>
          </a:xfrm>
          <a:prstGeom prst="rect">
            <a:avLst/>
          </a:prstGeom>
          <a:noFill/>
          <a:ln>
            <a:noFill/>
          </a:ln>
        </p:spPr>
      </p:pic>
      <p:pic>
        <p:nvPicPr>
          <p:cNvPr id="620" name="Google Shape;620;p61"/>
          <p:cNvPicPr preferRelativeResize="0"/>
          <p:nvPr/>
        </p:nvPicPr>
        <p:blipFill>
          <a:blip r:embed="rId4">
            <a:alphaModFix/>
          </a:blip>
          <a:stretch>
            <a:fillRect/>
          </a:stretch>
        </p:blipFill>
        <p:spPr>
          <a:xfrm flipH="1" rot="5377068">
            <a:off x="7814097" y="614742"/>
            <a:ext cx="1368584" cy="936217"/>
          </a:xfrm>
          <a:prstGeom prst="rect">
            <a:avLst/>
          </a:prstGeom>
          <a:noFill/>
          <a:ln>
            <a:noFill/>
          </a:ln>
        </p:spPr>
      </p:pic>
      <p:pic>
        <p:nvPicPr>
          <p:cNvPr id="621" name="Google Shape;621;p61"/>
          <p:cNvPicPr preferRelativeResize="0"/>
          <p:nvPr/>
        </p:nvPicPr>
        <p:blipFill>
          <a:blip r:embed="rId5">
            <a:alphaModFix/>
          </a:blip>
          <a:stretch>
            <a:fillRect/>
          </a:stretch>
        </p:blipFill>
        <p:spPr>
          <a:xfrm rot="8226099">
            <a:off x="7229645" y="79628"/>
            <a:ext cx="828338" cy="1043451"/>
          </a:xfrm>
          <a:prstGeom prst="rect">
            <a:avLst/>
          </a:prstGeom>
          <a:noFill/>
          <a:ln>
            <a:noFill/>
          </a:ln>
        </p:spPr>
      </p:pic>
      <p:pic>
        <p:nvPicPr>
          <p:cNvPr id="622" name="Google Shape;622;p61"/>
          <p:cNvPicPr preferRelativeResize="0"/>
          <p:nvPr/>
        </p:nvPicPr>
        <p:blipFill>
          <a:blip r:embed="rId6">
            <a:alphaModFix/>
          </a:blip>
          <a:stretch>
            <a:fillRect/>
          </a:stretch>
        </p:blipFill>
        <p:spPr>
          <a:xfrm flipH="1" rot="-910317">
            <a:off x="7619256" y="93571"/>
            <a:ext cx="1254559" cy="1234003"/>
          </a:xfrm>
          <a:prstGeom prst="rect">
            <a:avLst/>
          </a:prstGeom>
          <a:noFill/>
          <a:ln>
            <a:noFill/>
          </a:ln>
        </p:spPr>
      </p:pic>
      <p:pic>
        <p:nvPicPr>
          <p:cNvPr id="623" name="Google Shape;623;p61"/>
          <p:cNvPicPr preferRelativeResize="0"/>
          <p:nvPr/>
        </p:nvPicPr>
        <p:blipFill>
          <a:blip r:embed="rId7">
            <a:alphaModFix/>
          </a:blip>
          <a:stretch>
            <a:fillRect/>
          </a:stretch>
        </p:blipFill>
        <p:spPr>
          <a:xfrm flipH="1" rot="-9193229">
            <a:off x="204576" y="-41111"/>
            <a:ext cx="1294672" cy="1116972"/>
          </a:xfrm>
          <a:prstGeom prst="rect">
            <a:avLst/>
          </a:prstGeom>
          <a:noFill/>
          <a:ln>
            <a:noFill/>
          </a:ln>
        </p:spPr>
      </p:pic>
      <p:pic>
        <p:nvPicPr>
          <p:cNvPr id="624" name="Google Shape;624;p61"/>
          <p:cNvPicPr preferRelativeResize="0"/>
          <p:nvPr/>
        </p:nvPicPr>
        <p:blipFill>
          <a:blip r:embed="rId8">
            <a:alphaModFix/>
          </a:blip>
          <a:stretch>
            <a:fillRect/>
          </a:stretch>
        </p:blipFill>
        <p:spPr>
          <a:xfrm rot="9695472">
            <a:off x="7351049" y="4140150"/>
            <a:ext cx="1795075" cy="94027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 name="Shape 628"/>
        <p:cNvGrpSpPr/>
        <p:nvPr/>
      </p:nvGrpSpPr>
      <p:grpSpPr>
        <a:xfrm>
          <a:off x="0" y="0"/>
          <a:ext cx="0" cy="0"/>
          <a:chOff x="0" y="0"/>
          <a:chExt cx="0" cy="0"/>
        </a:xfrm>
      </p:grpSpPr>
      <p:sp>
        <p:nvSpPr>
          <p:cNvPr id="629" name="Google Shape;629;p62"/>
          <p:cNvSpPr txBox="1"/>
          <p:nvPr>
            <p:ph idx="3" type="subTitle"/>
          </p:nvPr>
        </p:nvSpPr>
        <p:spPr>
          <a:xfrm>
            <a:off x="717550" y="1755500"/>
            <a:ext cx="3846300" cy="2853000"/>
          </a:xfrm>
          <a:prstGeom prst="rect">
            <a:avLst/>
          </a:prstGeom>
        </p:spPr>
        <p:txBody>
          <a:bodyPr anchorCtr="0" anchor="t" bIns="91425" lIns="91425" spcFirstLastPara="1" rIns="91425" wrap="square" tIns="91425">
            <a:noAutofit/>
          </a:bodyPr>
          <a:lstStyle/>
          <a:p>
            <a:pPr indent="-180340" lvl="0" marL="182880" rtl="0" algn="l">
              <a:spcBef>
                <a:spcPts val="0"/>
              </a:spcBef>
              <a:spcAft>
                <a:spcPts val="0"/>
              </a:spcAft>
              <a:buSzPts val="1400"/>
              <a:buChar char="●"/>
            </a:pPr>
            <a:r>
              <a:rPr lang="en"/>
              <a:t>Mercury is the closest planet to the Sun and the smallest one in the Solar System—it’s only a bit larger than our Moon</a:t>
            </a:r>
            <a:endParaRPr/>
          </a:p>
          <a:p>
            <a:pPr indent="-180340" lvl="0" marL="182880" rtl="0" algn="l">
              <a:spcBef>
                <a:spcPts val="1000"/>
              </a:spcBef>
              <a:spcAft>
                <a:spcPts val="0"/>
              </a:spcAft>
              <a:buSzPts val="1400"/>
              <a:buChar char="●"/>
            </a:pPr>
            <a:r>
              <a:rPr lang="en"/>
              <a:t>Jupiter is a gas giant, the biggest planet in the Solar System and the fourth-brightest object in the night sky</a:t>
            </a:r>
            <a:endParaRPr/>
          </a:p>
          <a:p>
            <a:pPr indent="-180340" lvl="0" marL="182880" rtl="0" algn="l">
              <a:spcBef>
                <a:spcPts val="1000"/>
              </a:spcBef>
              <a:spcAft>
                <a:spcPts val="0"/>
              </a:spcAft>
              <a:buSzPts val="1400"/>
              <a:buChar char="●"/>
            </a:pPr>
            <a:r>
              <a:rPr lang="en"/>
              <a:t>Neptune is the farthest planet from the Sun. It's also the fourth-largest planet by diameter in the Solar System</a:t>
            </a:r>
            <a:endParaRPr/>
          </a:p>
        </p:txBody>
      </p:sp>
      <p:sp>
        <p:nvSpPr>
          <p:cNvPr id="630" name="Google Shape;630;p6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 &amp; DEVELOPMENT</a:t>
            </a:r>
            <a:endParaRPr/>
          </a:p>
        </p:txBody>
      </p:sp>
      <p:sp>
        <p:nvSpPr>
          <p:cNvPr id="631" name="Google Shape;631;p62"/>
          <p:cNvSpPr txBox="1"/>
          <p:nvPr>
            <p:ph idx="1" type="subTitle"/>
          </p:nvPr>
        </p:nvSpPr>
        <p:spPr>
          <a:xfrm>
            <a:off x="717550" y="1247200"/>
            <a:ext cx="3846300" cy="4320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PHASE 01</a:t>
            </a:r>
            <a:endParaRPr/>
          </a:p>
        </p:txBody>
      </p:sp>
      <p:sp>
        <p:nvSpPr>
          <p:cNvPr id="632" name="Google Shape;632;p62"/>
          <p:cNvSpPr txBox="1"/>
          <p:nvPr>
            <p:ph idx="2" type="subTitle"/>
          </p:nvPr>
        </p:nvSpPr>
        <p:spPr>
          <a:xfrm>
            <a:off x="4580150" y="1247200"/>
            <a:ext cx="3846300" cy="4320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PHASE 02</a:t>
            </a:r>
            <a:endParaRPr/>
          </a:p>
        </p:txBody>
      </p:sp>
      <p:sp>
        <p:nvSpPr>
          <p:cNvPr id="633" name="Google Shape;633;p62"/>
          <p:cNvSpPr txBox="1"/>
          <p:nvPr>
            <p:ph idx="4" type="subTitle"/>
          </p:nvPr>
        </p:nvSpPr>
        <p:spPr>
          <a:xfrm>
            <a:off x="4580150" y="1755500"/>
            <a:ext cx="3846300" cy="2853000"/>
          </a:xfrm>
          <a:prstGeom prst="rect">
            <a:avLst/>
          </a:prstGeom>
        </p:spPr>
        <p:txBody>
          <a:bodyPr anchorCtr="0" anchor="t" bIns="91425" lIns="91425" spcFirstLastPara="1" rIns="91425" wrap="square" tIns="91425">
            <a:noAutofit/>
          </a:bodyPr>
          <a:lstStyle/>
          <a:p>
            <a:pPr indent="-180340" lvl="0" marL="182880" rtl="0" algn="l">
              <a:spcBef>
                <a:spcPts val="0"/>
              </a:spcBef>
              <a:spcAft>
                <a:spcPts val="0"/>
              </a:spcAft>
              <a:buSzPts val="1400"/>
              <a:buChar char="●"/>
            </a:pPr>
            <a:r>
              <a:rPr lang="en"/>
              <a:t>Venus has a beautiful name and is the second planet from the Sun. It’s terribly hot—even hotter than Mercury</a:t>
            </a:r>
            <a:endParaRPr/>
          </a:p>
          <a:p>
            <a:pPr indent="-180340" lvl="0" marL="182880" rtl="0" algn="l">
              <a:spcBef>
                <a:spcPts val="1000"/>
              </a:spcBef>
              <a:spcAft>
                <a:spcPts val="0"/>
              </a:spcAft>
              <a:buSzPts val="1400"/>
              <a:buChar char="●"/>
            </a:pPr>
            <a:r>
              <a:rPr lang="en"/>
              <a:t>Saturn is a gas giant and has several rings. This planet is composed mostly of hydrogen and helium</a:t>
            </a:r>
            <a:endParaRPr/>
          </a:p>
          <a:p>
            <a:pPr indent="-180340" lvl="0" marL="182880" rtl="0" algn="l">
              <a:spcBef>
                <a:spcPts val="1000"/>
              </a:spcBef>
              <a:spcAft>
                <a:spcPts val="0"/>
              </a:spcAft>
              <a:buSzPts val="1400"/>
              <a:buChar char="●"/>
            </a:pPr>
            <a:r>
              <a:rPr lang="en"/>
              <a:t>Earth is the third planet from the Sun and the only one that harbors life in the Solar System. This is where we all live on</a:t>
            </a:r>
            <a:endParaRPr/>
          </a:p>
        </p:txBody>
      </p:sp>
      <p:pic>
        <p:nvPicPr>
          <p:cNvPr id="634" name="Google Shape;634;p62"/>
          <p:cNvPicPr preferRelativeResize="0"/>
          <p:nvPr/>
        </p:nvPicPr>
        <p:blipFill>
          <a:blip r:embed="rId3">
            <a:alphaModFix/>
          </a:blip>
          <a:stretch>
            <a:fillRect/>
          </a:stretch>
        </p:blipFill>
        <p:spPr>
          <a:xfrm rot="-2861976">
            <a:off x="52346" y="75804"/>
            <a:ext cx="1733559" cy="1213291"/>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sp>
        <p:nvSpPr>
          <p:cNvPr id="639" name="Google Shape;639;p6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 &amp; DEVELOPMENT</a:t>
            </a:r>
            <a:endParaRPr/>
          </a:p>
        </p:txBody>
      </p:sp>
      <p:sp>
        <p:nvSpPr>
          <p:cNvPr id="640" name="Google Shape;640;p63"/>
          <p:cNvSpPr txBox="1"/>
          <p:nvPr/>
        </p:nvSpPr>
        <p:spPr>
          <a:xfrm>
            <a:off x="713225" y="1345045"/>
            <a:ext cx="3922500" cy="2754300"/>
          </a:xfrm>
          <a:prstGeom prst="rect">
            <a:avLst/>
          </a:prstGeom>
          <a:noFill/>
          <a:ln>
            <a:noFill/>
          </a:ln>
        </p:spPr>
        <p:txBody>
          <a:bodyPr anchorCtr="0" anchor="ctr" bIns="91425" lIns="91425" spcFirstLastPara="1" rIns="91425" wrap="square" tIns="91425">
            <a:noAutofit/>
          </a:bodyPr>
          <a:lstStyle/>
          <a:p>
            <a:pPr indent="0" lvl="0" marL="0" rtl="0" algn="l">
              <a:spcBef>
                <a:spcPts val="1000"/>
              </a:spcBef>
              <a:spcAft>
                <a:spcPts val="0"/>
              </a:spcAft>
              <a:buNone/>
            </a:pPr>
            <a:r>
              <a:rPr lang="en">
                <a:solidFill>
                  <a:schemeClr val="dk1"/>
                </a:solidFill>
                <a:latin typeface="Overpass"/>
                <a:ea typeface="Overpass"/>
                <a:cs typeface="Overpass"/>
                <a:sym typeface="Overpass"/>
              </a:rPr>
              <a:t>Mercury is the closest planet to the Sun and the smallest one in the Solar System—it’s only a bit larger than our Moon. The planet’s name has nothing to do with the liquid metal</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The Sun is the star at the center of the Solar System</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Jupiter is the biggest planet in the entire Solar System</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Saturn is composed mostly of hydrogen and helium</a:t>
            </a:r>
            <a:endParaRPr>
              <a:solidFill>
                <a:schemeClr val="dk1"/>
              </a:solidFill>
              <a:latin typeface="Overpass"/>
              <a:ea typeface="Overpass"/>
              <a:cs typeface="Overpass"/>
              <a:sym typeface="Overpass"/>
            </a:endParaRPr>
          </a:p>
          <a:p>
            <a:pPr indent="0" lvl="0" marL="0" rtl="0" algn="l">
              <a:spcBef>
                <a:spcPts val="0"/>
              </a:spcBef>
              <a:spcAft>
                <a:spcPts val="0"/>
              </a:spcAft>
              <a:buNone/>
            </a:pPr>
            <a:r>
              <a:t/>
            </a:r>
            <a:endParaRPr>
              <a:solidFill>
                <a:schemeClr val="dk1"/>
              </a:solidFill>
              <a:latin typeface="Overpass"/>
              <a:ea typeface="Overpass"/>
              <a:cs typeface="Overpass"/>
              <a:sym typeface="Overpass"/>
            </a:endParaRPr>
          </a:p>
        </p:txBody>
      </p:sp>
      <p:sp>
        <p:nvSpPr>
          <p:cNvPr id="641" name="Google Shape;641;p63"/>
          <p:cNvSpPr txBox="1"/>
          <p:nvPr/>
        </p:nvSpPr>
        <p:spPr>
          <a:xfrm>
            <a:off x="714300" y="4343050"/>
            <a:ext cx="7715400" cy="26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Overpass"/>
                <a:ea typeface="Overpass"/>
                <a:cs typeface="Overpass"/>
                <a:sym typeface="Overpass"/>
              </a:rPr>
              <a:t>Follow the link in the graph to modify its data and then paste the new one here. </a:t>
            </a:r>
            <a:r>
              <a:rPr b="1" lang="en" sz="1200">
                <a:solidFill>
                  <a:schemeClr val="dk1"/>
                </a:solidFill>
                <a:uFill>
                  <a:noFill/>
                </a:uFill>
                <a:latin typeface="Overpass"/>
                <a:ea typeface="Overpass"/>
                <a:cs typeface="Overpass"/>
                <a:sym typeface="Overpass"/>
                <a:hlinkClick r:id="rId3">
                  <a:extLst>
                    <a:ext uri="{A12FA001-AC4F-418D-AE19-62706E023703}">
                      <ahyp:hlinkClr val="tx"/>
                    </a:ext>
                  </a:extLst>
                </a:hlinkClick>
              </a:rPr>
              <a:t>For more info, click here</a:t>
            </a:r>
            <a:endParaRPr b="1" sz="1200">
              <a:solidFill>
                <a:schemeClr val="dk1"/>
              </a:solidFill>
              <a:latin typeface="Overpass"/>
              <a:ea typeface="Overpass"/>
              <a:cs typeface="Overpass"/>
              <a:sym typeface="Overpass"/>
            </a:endParaRPr>
          </a:p>
        </p:txBody>
      </p:sp>
      <p:sp>
        <p:nvSpPr>
          <p:cNvPr id="642" name="Google Shape;642;p63"/>
          <p:cNvSpPr txBox="1"/>
          <p:nvPr/>
        </p:nvSpPr>
        <p:spPr>
          <a:xfrm>
            <a:off x="4847962" y="2981213"/>
            <a:ext cx="1788600" cy="4395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rgbClr val="7C83BC"/>
                </a:solidFill>
                <a:latin typeface="Bodoni Moda"/>
                <a:ea typeface="Bodoni Moda"/>
                <a:cs typeface="Bodoni Moda"/>
                <a:sym typeface="Bodoni Moda"/>
              </a:rPr>
              <a:t>MERCURY</a:t>
            </a:r>
            <a:endParaRPr sz="2000">
              <a:solidFill>
                <a:srgbClr val="7C83BC"/>
              </a:solidFill>
              <a:latin typeface="Bodoni Moda"/>
              <a:ea typeface="Bodoni Moda"/>
              <a:cs typeface="Bodoni Moda"/>
              <a:sym typeface="Bodoni Moda"/>
            </a:endParaRPr>
          </a:p>
        </p:txBody>
      </p:sp>
      <p:sp>
        <p:nvSpPr>
          <p:cNvPr id="643" name="Google Shape;643;p63"/>
          <p:cNvSpPr txBox="1"/>
          <p:nvPr/>
        </p:nvSpPr>
        <p:spPr>
          <a:xfrm>
            <a:off x="4851714" y="3418113"/>
            <a:ext cx="17886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It’s the closest planet to the Sun</a:t>
            </a:r>
            <a:endParaRPr>
              <a:solidFill>
                <a:srgbClr val="282851"/>
              </a:solidFill>
              <a:latin typeface="Overpass"/>
              <a:ea typeface="Overpass"/>
              <a:cs typeface="Overpass"/>
              <a:sym typeface="Overpass"/>
            </a:endParaRPr>
          </a:p>
        </p:txBody>
      </p:sp>
      <p:sp>
        <p:nvSpPr>
          <p:cNvPr id="644" name="Google Shape;644;p63"/>
          <p:cNvSpPr txBox="1"/>
          <p:nvPr/>
        </p:nvSpPr>
        <p:spPr>
          <a:xfrm>
            <a:off x="6640310" y="2981213"/>
            <a:ext cx="1788600" cy="4395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chemeClr val="lt2"/>
                </a:solidFill>
                <a:latin typeface="Bodoni Moda"/>
                <a:ea typeface="Bodoni Moda"/>
                <a:cs typeface="Bodoni Moda"/>
                <a:sym typeface="Bodoni Moda"/>
              </a:rPr>
              <a:t>VENUS</a:t>
            </a:r>
            <a:endParaRPr sz="2000">
              <a:solidFill>
                <a:schemeClr val="lt2"/>
              </a:solidFill>
              <a:latin typeface="Bodoni Moda"/>
              <a:ea typeface="Bodoni Moda"/>
              <a:cs typeface="Bodoni Moda"/>
              <a:sym typeface="Bodoni Moda"/>
            </a:endParaRPr>
          </a:p>
        </p:txBody>
      </p:sp>
      <p:sp>
        <p:nvSpPr>
          <p:cNvPr id="645" name="Google Shape;645;p63"/>
          <p:cNvSpPr txBox="1"/>
          <p:nvPr/>
        </p:nvSpPr>
        <p:spPr>
          <a:xfrm>
            <a:off x="6640310" y="3418113"/>
            <a:ext cx="17886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Venus is the second planet from the Sun</a:t>
            </a:r>
            <a:endParaRPr>
              <a:solidFill>
                <a:srgbClr val="282851"/>
              </a:solidFill>
              <a:latin typeface="Overpass"/>
              <a:ea typeface="Overpass"/>
              <a:cs typeface="Overpass"/>
              <a:sym typeface="Overpass"/>
            </a:endParaRPr>
          </a:p>
        </p:txBody>
      </p:sp>
      <p:pic>
        <p:nvPicPr>
          <p:cNvPr id="646" name="Google Shape;646;p63" title="Chart">
            <a:hlinkClick r:id="rId4"/>
          </p:cNvPr>
          <p:cNvPicPr preferRelativeResize="0"/>
          <p:nvPr/>
        </p:nvPicPr>
        <p:blipFill>
          <a:blip r:embed="rId5">
            <a:alphaModFix/>
          </a:blip>
          <a:stretch>
            <a:fillRect/>
          </a:stretch>
        </p:blipFill>
        <p:spPr>
          <a:xfrm>
            <a:off x="5208725" y="1297837"/>
            <a:ext cx="2862189" cy="1767413"/>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50" name="Shape 650"/>
        <p:cNvGrpSpPr/>
        <p:nvPr/>
      </p:nvGrpSpPr>
      <p:grpSpPr>
        <a:xfrm>
          <a:off x="0" y="0"/>
          <a:ext cx="0" cy="0"/>
          <a:chOff x="0" y="0"/>
          <a:chExt cx="0" cy="0"/>
        </a:xfrm>
      </p:grpSpPr>
      <p:sp>
        <p:nvSpPr>
          <p:cNvPr id="651" name="Google Shape;651;p64"/>
          <p:cNvSpPr txBox="1"/>
          <p:nvPr>
            <p:ph type="title"/>
          </p:nvPr>
        </p:nvSpPr>
        <p:spPr>
          <a:xfrm>
            <a:off x="1315050" y="3692650"/>
            <a:ext cx="6513900" cy="91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pic>
        <p:nvPicPr>
          <p:cNvPr id="652" name="Google Shape;652;p64"/>
          <p:cNvPicPr preferRelativeResize="0"/>
          <p:nvPr/>
        </p:nvPicPr>
        <p:blipFill>
          <a:blip r:embed="rId4">
            <a:alphaModFix/>
          </a:blip>
          <a:stretch>
            <a:fillRect/>
          </a:stretch>
        </p:blipFill>
        <p:spPr>
          <a:xfrm>
            <a:off x="7591751" y="1627200"/>
            <a:ext cx="1379575" cy="3601601"/>
          </a:xfrm>
          <a:prstGeom prst="rect">
            <a:avLst/>
          </a:prstGeom>
          <a:noFill/>
          <a:ln>
            <a:noFill/>
          </a:ln>
        </p:spPr>
      </p:pic>
      <p:pic>
        <p:nvPicPr>
          <p:cNvPr id="653" name="Google Shape;653;p64"/>
          <p:cNvPicPr preferRelativeResize="0"/>
          <p:nvPr/>
        </p:nvPicPr>
        <p:blipFill>
          <a:blip r:embed="rId5">
            <a:alphaModFix/>
          </a:blip>
          <a:stretch>
            <a:fillRect/>
          </a:stretch>
        </p:blipFill>
        <p:spPr>
          <a:xfrm flipH="1" rot="10800000">
            <a:off x="6936076" y="257875"/>
            <a:ext cx="2207924" cy="1510425"/>
          </a:xfrm>
          <a:prstGeom prst="rect">
            <a:avLst/>
          </a:prstGeom>
          <a:noFill/>
          <a:ln>
            <a:noFill/>
          </a:ln>
        </p:spPr>
      </p:pic>
      <p:pic>
        <p:nvPicPr>
          <p:cNvPr id="654" name="Google Shape;654;p64"/>
          <p:cNvPicPr preferRelativeResize="0"/>
          <p:nvPr/>
        </p:nvPicPr>
        <p:blipFill>
          <a:blip r:embed="rId6">
            <a:alphaModFix/>
          </a:blip>
          <a:stretch>
            <a:fillRect/>
          </a:stretch>
        </p:blipFill>
        <p:spPr>
          <a:xfrm rot="3431904">
            <a:off x="860775" y="152400"/>
            <a:ext cx="1485925" cy="1871776"/>
          </a:xfrm>
          <a:prstGeom prst="rect">
            <a:avLst/>
          </a:prstGeom>
          <a:noFill/>
          <a:ln>
            <a:noFill/>
          </a:ln>
        </p:spPr>
      </p:pic>
      <p:pic>
        <p:nvPicPr>
          <p:cNvPr id="655" name="Google Shape;655;p64"/>
          <p:cNvPicPr preferRelativeResize="0"/>
          <p:nvPr/>
        </p:nvPicPr>
        <p:blipFill>
          <a:blip r:embed="rId7">
            <a:alphaModFix/>
          </a:blip>
          <a:stretch>
            <a:fillRect/>
          </a:stretch>
        </p:blipFill>
        <p:spPr>
          <a:xfrm>
            <a:off x="607503" y="2334985"/>
            <a:ext cx="1242825" cy="3143888"/>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 name="Shape 659"/>
        <p:cNvGrpSpPr/>
        <p:nvPr/>
      </p:nvGrpSpPr>
      <p:grpSpPr>
        <a:xfrm>
          <a:off x="0" y="0"/>
          <a:ext cx="0" cy="0"/>
          <a:chOff x="0" y="0"/>
          <a:chExt cx="0" cy="0"/>
        </a:xfrm>
      </p:grpSpPr>
      <p:sp>
        <p:nvSpPr>
          <p:cNvPr id="660" name="Google Shape;660;p6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 OF THE RESULTS</a:t>
            </a:r>
            <a:endParaRPr/>
          </a:p>
        </p:txBody>
      </p:sp>
      <p:pic>
        <p:nvPicPr>
          <p:cNvPr id="661" name="Google Shape;661;p65" title="Chart">
            <a:hlinkClick r:id="rId3"/>
          </p:cNvPr>
          <p:cNvPicPr preferRelativeResize="0"/>
          <p:nvPr/>
        </p:nvPicPr>
        <p:blipFill>
          <a:blip r:embed="rId4">
            <a:alphaModFix/>
          </a:blip>
          <a:stretch>
            <a:fillRect/>
          </a:stretch>
        </p:blipFill>
        <p:spPr>
          <a:xfrm>
            <a:off x="3040725" y="1150758"/>
            <a:ext cx="3062550" cy="2989933"/>
          </a:xfrm>
          <a:prstGeom prst="rect">
            <a:avLst/>
          </a:prstGeom>
          <a:noFill/>
          <a:ln>
            <a:noFill/>
          </a:ln>
        </p:spPr>
      </p:pic>
      <p:sp>
        <p:nvSpPr>
          <p:cNvPr id="662" name="Google Shape;662;p65"/>
          <p:cNvSpPr txBox="1"/>
          <p:nvPr/>
        </p:nvSpPr>
        <p:spPr>
          <a:xfrm>
            <a:off x="1019900" y="1496000"/>
            <a:ext cx="1870800" cy="4395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MERCURY</a:t>
            </a:r>
            <a:endParaRPr sz="2000">
              <a:solidFill>
                <a:srgbClr val="7C83BC"/>
              </a:solidFill>
              <a:latin typeface="Bodoni Moda"/>
              <a:ea typeface="Bodoni Moda"/>
              <a:cs typeface="Bodoni Moda"/>
              <a:sym typeface="Bodoni Moda"/>
            </a:endParaRPr>
          </a:p>
        </p:txBody>
      </p:sp>
      <p:sp>
        <p:nvSpPr>
          <p:cNvPr id="663" name="Google Shape;663;p65"/>
          <p:cNvSpPr txBox="1"/>
          <p:nvPr/>
        </p:nvSpPr>
        <p:spPr>
          <a:xfrm>
            <a:off x="1019900" y="3520675"/>
            <a:ext cx="18708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Jupiter is the biggest planet of them all</a:t>
            </a:r>
            <a:endParaRPr>
              <a:solidFill>
                <a:srgbClr val="282851"/>
              </a:solidFill>
              <a:latin typeface="Overpass"/>
              <a:ea typeface="Overpass"/>
              <a:cs typeface="Overpass"/>
              <a:sym typeface="Overpass"/>
            </a:endParaRPr>
          </a:p>
        </p:txBody>
      </p:sp>
      <p:sp>
        <p:nvSpPr>
          <p:cNvPr id="664" name="Google Shape;664;p65"/>
          <p:cNvSpPr txBox="1"/>
          <p:nvPr/>
        </p:nvSpPr>
        <p:spPr>
          <a:xfrm>
            <a:off x="1019900" y="1932910"/>
            <a:ext cx="18708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Mercury is </a:t>
            </a:r>
            <a:r>
              <a:rPr lang="en">
                <a:solidFill>
                  <a:srgbClr val="282851"/>
                </a:solidFill>
                <a:latin typeface="Overpass"/>
                <a:ea typeface="Overpass"/>
                <a:cs typeface="Overpass"/>
                <a:sym typeface="Overpass"/>
              </a:rPr>
              <a:t>the smallest planet</a:t>
            </a:r>
            <a:endParaRPr>
              <a:solidFill>
                <a:srgbClr val="282851"/>
              </a:solidFill>
              <a:latin typeface="Overpass"/>
              <a:ea typeface="Overpass"/>
              <a:cs typeface="Overpass"/>
              <a:sym typeface="Overpass"/>
            </a:endParaRPr>
          </a:p>
        </p:txBody>
      </p:sp>
      <p:sp>
        <p:nvSpPr>
          <p:cNvPr id="665" name="Google Shape;665;p65"/>
          <p:cNvSpPr txBox="1"/>
          <p:nvPr/>
        </p:nvSpPr>
        <p:spPr>
          <a:xfrm>
            <a:off x="1019900" y="3079073"/>
            <a:ext cx="1870800" cy="4395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rgbClr val="7C83BC"/>
                </a:solidFill>
                <a:latin typeface="Bodoni Moda"/>
                <a:ea typeface="Bodoni Moda"/>
                <a:cs typeface="Bodoni Moda"/>
                <a:sym typeface="Bodoni Moda"/>
              </a:rPr>
              <a:t>JUPITER</a:t>
            </a:r>
            <a:endParaRPr sz="2000">
              <a:solidFill>
                <a:srgbClr val="7C83BC"/>
              </a:solidFill>
              <a:latin typeface="Bodoni Moda"/>
              <a:ea typeface="Bodoni Moda"/>
              <a:cs typeface="Bodoni Moda"/>
              <a:sym typeface="Bodoni Moda"/>
            </a:endParaRPr>
          </a:p>
        </p:txBody>
      </p:sp>
      <p:sp>
        <p:nvSpPr>
          <p:cNvPr id="666" name="Google Shape;666;p65"/>
          <p:cNvSpPr txBox="1"/>
          <p:nvPr/>
        </p:nvSpPr>
        <p:spPr>
          <a:xfrm>
            <a:off x="6253250" y="1496000"/>
            <a:ext cx="1870800" cy="439500"/>
          </a:xfrm>
          <a:prstGeom prst="rect">
            <a:avLst/>
          </a:prstGeom>
          <a:noFill/>
          <a:ln>
            <a:noFill/>
          </a:ln>
        </p:spPr>
        <p:txBody>
          <a:bodyPr anchorCtr="0" anchor="b"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MARS</a:t>
            </a:r>
            <a:endParaRPr sz="2000">
              <a:solidFill>
                <a:srgbClr val="7C83BC"/>
              </a:solidFill>
              <a:latin typeface="Bodoni Moda"/>
              <a:ea typeface="Bodoni Moda"/>
              <a:cs typeface="Bodoni Moda"/>
              <a:sym typeface="Bodoni Moda"/>
            </a:endParaRPr>
          </a:p>
        </p:txBody>
      </p:sp>
      <p:sp>
        <p:nvSpPr>
          <p:cNvPr id="667" name="Google Shape;667;p65"/>
          <p:cNvSpPr txBox="1"/>
          <p:nvPr/>
        </p:nvSpPr>
        <p:spPr>
          <a:xfrm>
            <a:off x="6253250" y="1932910"/>
            <a:ext cx="18708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282851"/>
                </a:solidFill>
                <a:latin typeface="Overpass"/>
                <a:ea typeface="Overpass"/>
                <a:cs typeface="Overpass"/>
                <a:sym typeface="Overpass"/>
              </a:rPr>
              <a:t>Mars is actually a very cold place</a:t>
            </a:r>
            <a:endParaRPr>
              <a:solidFill>
                <a:srgbClr val="282851"/>
              </a:solidFill>
              <a:latin typeface="Overpass"/>
              <a:ea typeface="Overpass"/>
              <a:cs typeface="Overpass"/>
              <a:sym typeface="Overpass"/>
            </a:endParaRPr>
          </a:p>
        </p:txBody>
      </p:sp>
      <p:sp>
        <p:nvSpPr>
          <p:cNvPr id="668" name="Google Shape;668;p65"/>
          <p:cNvSpPr txBox="1"/>
          <p:nvPr/>
        </p:nvSpPr>
        <p:spPr>
          <a:xfrm>
            <a:off x="6253250" y="3520675"/>
            <a:ext cx="18708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282851"/>
                </a:solidFill>
                <a:latin typeface="Overpass"/>
                <a:ea typeface="Overpass"/>
                <a:cs typeface="Overpass"/>
                <a:sym typeface="Overpass"/>
              </a:rPr>
              <a:t>Neptune is </a:t>
            </a:r>
            <a:r>
              <a:rPr lang="en">
                <a:solidFill>
                  <a:srgbClr val="282851"/>
                </a:solidFill>
                <a:latin typeface="Overpass"/>
                <a:ea typeface="Overpass"/>
                <a:cs typeface="Overpass"/>
                <a:sym typeface="Overpass"/>
              </a:rPr>
              <a:t>the farthest planet</a:t>
            </a:r>
            <a:endParaRPr>
              <a:solidFill>
                <a:srgbClr val="282851"/>
              </a:solidFill>
              <a:latin typeface="Overpass"/>
              <a:ea typeface="Overpass"/>
              <a:cs typeface="Overpass"/>
              <a:sym typeface="Overpass"/>
            </a:endParaRPr>
          </a:p>
        </p:txBody>
      </p:sp>
      <p:sp>
        <p:nvSpPr>
          <p:cNvPr id="669" name="Google Shape;669;p65"/>
          <p:cNvSpPr txBox="1"/>
          <p:nvPr/>
        </p:nvSpPr>
        <p:spPr>
          <a:xfrm>
            <a:off x="6253250" y="3079073"/>
            <a:ext cx="1870800" cy="439500"/>
          </a:xfrm>
          <a:prstGeom prst="rect">
            <a:avLst/>
          </a:prstGeom>
          <a:noFill/>
          <a:ln>
            <a:noFill/>
          </a:ln>
        </p:spPr>
        <p:txBody>
          <a:bodyPr anchorCtr="0" anchor="b"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NEPTUNE</a:t>
            </a:r>
            <a:endParaRPr sz="2000">
              <a:solidFill>
                <a:srgbClr val="7C83BC"/>
              </a:solidFill>
              <a:latin typeface="Bodoni Moda"/>
              <a:ea typeface="Bodoni Moda"/>
              <a:cs typeface="Bodoni Moda"/>
              <a:sym typeface="Bodoni Moda"/>
            </a:endParaRPr>
          </a:p>
        </p:txBody>
      </p:sp>
      <p:sp>
        <p:nvSpPr>
          <p:cNvPr id="670" name="Google Shape;670;p65"/>
          <p:cNvSpPr txBox="1"/>
          <p:nvPr/>
        </p:nvSpPr>
        <p:spPr>
          <a:xfrm>
            <a:off x="1019900" y="1123425"/>
            <a:ext cx="1957800" cy="4395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chemeClr val="dk1"/>
                </a:solidFill>
                <a:latin typeface="Bodoni Moda"/>
                <a:ea typeface="Bodoni Moda"/>
                <a:cs typeface="Bodoni Moda"/>
                <a:sym typeface="Bodoni Moda"/>
              </a:rPr>
              <a:t>30%</a:t>
            </a:r>
            <a:endParaRPr sz="2000">
              <a:solidFill>
                <a:schemeClr val="dk1"/>
              </a:solidFill>
              <a:latin typeface="Bodoni Moda"/>
              <a:ea typeface="Bodoni Moda"/>
              <a:cs typeface="Bodoni Moda"/>
              <a:sym typeface="Bodoni Moda"/>
            </a:endParaRPr>
          </a:p>
        </p:txBody>
      </p:sp>
      <p:sp>
        <p:nvSpPr>
          <p:cNvPr id="671" name="Google Shape;671;p65"/>
          <p:cNvSpPr txBox="1"/>
          <p:nvPr/>
        </p:nvSpPr>
        <p:spPr>
          <a:xfrm>
            <a:off x="1019900" y="2706498"/>
            <a:ext cx="1957800" cy="439500"/>
          </a:xfrm>
          <a:prstGeom prst="rect">
            <a:avLst/>
          </a:prstGeom>
          <a:noFill/>
          <a:ln>
            <a:noFill/>
          </a:ln>
        </p:spPr>
        <p:txBody>
          <a:bodyPr anchorCtr="0" anchor="b" bIns="0" lIns="91425" spcFirstLastPara="1" rIns="91425" wrap="square" tIns="0">
            <a:noAutofit/>
          </a:bodyPr>
          <a:lstStyle/>
          <a:p>
            <a:pPr indent="0" lvl="0" marL="0" rtl="0" algn="l">
              <a:spcBef>
                <a:spcPts val="0"/>
              </a:spcBef>
              <a:spcAft>
                <a:spcPts val="0"/>
              </a:spcAft>
              <a:buNone/>
            </a:pPr>
            <a:r>
              <a:rPr lang="en" sz="2000">
                <a:solidFill>
                  <a:schemeClr val="accent1"/>
                </a:solidFill>
                <a:latin typeface="Bodoni Moda"/>
                <a:ea typeface="Bodoni Moda"/>
                <a:cs typeface="Bodoni Moda"/>
                <a:sym typeface="Bodoni Moda"/>
              </a:rPr>
              <a:t>15%</a:t>
            </a:r>
            <a:endParaRPr sz="2000">
              <a:solidFill>
                <a:schemeClr val="accent1"/>
              </a:solidFill>
              <a:latin typeface="Bodoni Moda"/>
              <a:ea typeface="Bodoni Moda"/>
              <a:cs typeface="Bodoni Moda"/>
              <a:sym typeface="Bodoni Moda"/>
            </a:endParaRPr>
          </a:p>
        </p:txBody>
      </p:sp>
      <p:sp>
        <p:nvSpPr>
          <p:cNvPr id="672" name="Google Shape;672;p65"/>
          <p:cNvSpPr txBox="1"/>
          <p:nvPr/>
        </p:nvSpPr>
        <p:spPr>
          <a:xfrm>
            <a:off x="6166298" y="1123425"/>
            <a:ext cx="1957800" cy="439500"/>
          </a:xfrm>
          <a:prstGeom prst="rect">
            <a:avLst/>
          </a:prstGeom>
          <a:noFill/>
          <a:ln>
            <a:noFill/>
          </a:ln>
        </p:spPr>
        <p:txBody>
          <a:bodyPr anchorCtr="0" anchor="b" bIns="0" lIns="91425" spcFirstLastPara="1" rIns="91425" wrap="square" tIns="0">
            <a:noAutofit/>
          </a:bodyPr>
          <a:lstStyle/>
          <a:p>
            <a:pPr indent="0" lvl="0" marL="0" rtl="0" algn="r">
              <a:spcBef>
                <a:spcPts val="0"/>
              </a:spcBef>
              <a:spcAft>
                <a:spcPts val="0"/>
              </a:spcAft>
              <a:buNone/>
            </a:pPr>
            <a:r>
              <a:rPr lang="en" sz="2000">
                <a:solidFill>
                  <a:schemeClr val="dk2"/>
                </a:solidFill>
                <a:latin typeface="Bodoni Moda"/>
                <a:ea typeface="Bodoni Moda"/>
                <a:cs typeface="Bodoni Moda"/>
                <a:sym typeface="Bodoni Moda"/>
              </a:rPr>
              <a:t>25%</a:t>
            </a:r>
            <a:endParaRPr sz="2000">
              <a:solidFill>
                <a:schemeClr val="dk2"/>
              </a:solidFill>
              <a:latin typeface="Bodoni Moda"/>
              <a:ea typeface="Bodoni Moda"/>
              <a:cs typeface="Bodoni Moda"/>
              <a:sym typeface="Bodoni Moda"/>
            </a:endParaRPr>
          </a:p>
        </p:txBody>
      </p:sp>
      <p:sp>
        <p:nvSpPr>
          <p:cNvPr id="673" name="Google Shape;673;p65"/>
          <p:cNvSpPr txBox="1"/>
          <p:nvPr/>
        </p:nvSpPr>
        <p:spPr>
          <a:xfrm>
            <a:off x="6166298" y="2706498"/>
            <a:ext cx="1957800" cy="439500"/>
          </a:xfrm>
          <a:prstGeom prst="rect">
            <a:avLst/>
          </a:prstGeom>
          <a:noFill/>
          <a:ln>
            <a:noFill/>
          </a:ln>
        </p:spPr>
        <p:txBody>
          <a:bodyPr anchorCtr="0" anchor="b" bIns="0" lIns="91425" spcFirstLastPara="1" rIns="91425" wrap="square" tIns="0">
            <a:noAutofit/>
          </a:bodyPr>
          <a:lstStyle/>
          <a:p>
            <a:pPr indent="0" lvl="0" marL="0" rtl="0" algn="r">
              <a:spcBef>
                <a:spcPts val="0"/>
              </a:spcBef>
              <a:spcAft>
                <a:spcPts val="0"/>
              </a:spcAft>
              <a:buNone/>
            </a:pPr>
            <a:r>
              <a:rPr lang="en" sz="2000">
                <a:solidFill>
                  <a:schemeClr val="lt2"/>
                </a:solidFill>
                <a:latin typeface="Bodoni Moda"/>
                <a:ea typeface="Bodoni Moda"/>
                <a:cs typeface="Bodoni Moda"/>
                <a:sym typeface="Bodoni Moda"/>
              </a:rPr>
              <a:t>30%</a:t>
            </a:r>
            <a:endParaRPr sz="2000">
              <a:solidFill>
                <a:schemeClr val="lt2"/>
              </a:solidFill>
              <a:latin typeface="Bodoni Moda"/>
              <a:ea typeface="Bodoni Moda"/>
              <a:cs typeface="Bodoni Moda"/>
              <a:sym typeface="Bodoni Moda"/>
            </a:endParaRPr>
          </a:p>
        </p:txBody>
      </p:sp>
      <p:sp>
        <p:nvSpPr>
          <p:cNvPr id="674" name="Google Shape;674;p65"/>
          <p:cNvSpPr txBox="1"/>
          <p:nvPr/>
        </p:nvSpPr>
        <p:spPr>
          <a:xfrm>
            <a:off x="714300" y="4246400"/>
            <a:ext cx="7715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Overpass"/>
                <a:ea typeface="Overpass"/>
                <a:cs typeface="Overpass"/>
                <a:sym typeface="Overpass"/>
              </a:rPr>
              <a:t>Follow the link in the graph to modify its data and then paste the new one here. </a:t>
            </a:r>
            <a:r>
              <a:rPr b="1" lang="en" sz="1200">
                <a:solidFill>
                  <a:schemeClr val="dk1"/>
                </a:solidFill>
                <a:uFill>
                  <a:noFill/>
                </a:uFill>
                <a:latin typeface="Overpass"/>
                <a:ea typeface="Overpass"/>
                <a:cs typeface="Overpass"/>
                <a:sym typeface="Overpass"/>
                <a:hlinkClick r:id="rId5">
                  <a:extLst>
                    <a:ext uri="{A12FA001-AC4F-418D-AE19-62706E023703}">
                      <ahyp:hlinkClr val="tx"/>
                    </a:ext>
                  </a:extLst>
                </a:hlinkClick>
              </a:rPr>
              <a:t>For more info, click here</a:t>
            </a:r>
            <a:endParaRPr b="1" sz="1200">
              <a:solidFill>
                <a:schemeClr val="dk1"/>
              </a:solidFill>
              <a:latin typeface="Overpass"/>
              <a:ea typeface="Overpass"/>
              <a:cs typeface="Overpass"/>
              <a:sym typeface="Overpass"/>
            </a:endParaRPr>
          </a:p>
        </p:txBody>
      </p:sp>
      <p:pic>
        <p:nvPicPr>
          <p:cNvPr id="675" name="Google Shape;675;p65"/>
          <p:cNvPicPr preferRelativeResize="0"/>
          <p:nvPr/>
        </p:nvPicPr>
        <p:blipFill>
          <a:blip r:embed="rId6">
            <a:alphaModFix/>
          </a:blip>
          <a:stretch>
            <a:fillRect/>
          </a:stretch>
        </p:blipFill>
        <p:spPr>
          <a:xfrm>
            <a:off x="4109463" y="2172915"/>
            <a:ext cx="925075" cy="91829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 name="Shape 679"/>
        <p:cNvGrpSpPr/>
        <p:nvPr/>
      </p:nvGrpSpPr>
      <p:grpSpPr>
        <a:xfrm>
          <a:off x="0" y="0"/>
          <a:ext cx="0" cy="0"/>
          <a:chOff x="0" y="0"/>
          <a:chExt cx="0" cy="0"/>
        </a:xfrm>
      </p:grpSpPr>
      <p:sp>
        <p:nvSpPr>
          <p:cNvPr id="680" name="Google Shape;680;p6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DISCUSSION</a:t>
            </a:r>
            <a:endParaRPr/>
          </a:p>
        </p:txBody>
      </p:sp>
      <p:sp>
        <p:nvSpPr>
          <p:cNvPr id="681" name="Google Shape;681;p66"/>
          <p:cNvSpPr txBox="1"/>
          <p:nvPr/>
        </p:nvSpPr>
        <p:spPr>
          <a:xfrm>
            <a:off x="1566250" y="1318775"/>
            <a:ext cx="2838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DISCUSSION 1</a:t>
            </a:r>
            <a:endParaRPr sz="2000">
              <a:solidFill>
                <a:schemeClr val="dk2"/>
              </a:solidFill>
              <a:latin typeface="Bodoni Moda"/>
              <a:ea typeface="Bodoni Moda"/>
              <a:cs typeface="Bodoni Moda"/>
              <a:sym typeface="Bodoni Moda"/>
            </a:endParaRPr>
          </a:p>
        </p:txBody>
      </p:sp>
      <p:sp>
        <p:nvSpPr>
          <p:cNvPr id="682" name="Google Shape;682;p66"/>
          <p:cNvSpPr txBox="1"/>
          <p:nvPr/>
        </p:nvSpPr>
        <p:spPr>
          <a:xfrm>
            <a:off x="1566250" y="1667351"/>
            <a:ext cx="2838300" cy="9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Overpass"/>
                <a:ea typeface="Overpass"/>
                <a:cs typeface="Overpass"/>
                <a:sym typeface="Overpass"/>
              </a:rPr>
              <a:t>Mercury is the closest planet to the Sun and the smallest one in the Solar System—it’s only a bit larger than the Moon</a:t>
            </a:r>
            <a:endParaRPr>
              <a:solidFill>
                <a:schemeClr val="dk1"/>
              </a:solidFill>
              <a:latin typeface="Overpass"/>
              <a:ea typeface="Overpass"/>
              <a:cs typeface="Overpass"/>
              <a:sym typeface="Overpass"/>
            </a:endParaRPr>
          </a:p>
          <a:p>
            <a:pPr indent="0" lvl="0" marL="0" rtl="0" algn="l">
              <a:spcBef>
                <a:spcPts val="0"/>
              </a:spcBef>
              <a:spcAft>
                <a:spcPts val="0"/>
              </a:spcAft>
              <a:buNone/>
            </a:pPr>
            <a:r>
              <a:t/>
            </a:r>
            <a:endParaRPr>
              <a:solidFill>
                <a:schemeClr val="dk1"/>
              </a:solidFill>
              <a:latin typeface="Overpass"/>
              <a:ea typeface="Overpass"/>
              <a:cs typeface="Overpass"/>
              <a:sym typeface="Overpass"/>
            </a:endParaRPr>
          </a:p>
        </p:txBody>
      </p:sp>
      <p:sp>
        <p:nvSpPr>
          <p:cNvPr id="683" name="Google Shape;683;p66"/>
          <p:cNvSpPr txBox="1"/>
          <p:nvPr/>
        </p:nvSpPr>
        <p:spPr>
          <a:xfrm>
            <a:off x="1566250" y="3102076"/>
            <a:ext cx="2838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Bodoni Moda"/>
                <a:ea typeface="Bodoni Moda"/>
                <a:cs typeface="Bodoni Moda"/>
                <a:sym typeface="Bodoni Moda"/>
              </a:rPr>
              <a:t>DISCUSSION 2</a:t>
            </a:r>
            <a:endParaRPr sz="2000">
              <a:solidFill>
                <a:schemeClr val="dk2"/>
              </a:solidFill>
              <a:latin typeface="Bodoni Moda"/>
              <a:ea typeface="Bodoni Moda"/>
              <a:cs typeface="Bodoni Moda"/>
              <a:sym typeface="Bodoni Moda"/>
            </a:endParaRPr>
          </a:p>
        </p:txBody>
      </p:sp>
      <p:sp>
        <p:nvSpPr>
          <p:cNvPr id="684" name="Google Shape;684;p66"/>
          <p:cNvSpPr txBox="1"/>
          <p:nvPr/>
        </p:nvSpPr>
        <p:spPr>
          <a:xfrm>
            <a:off x="1566250" y="3450669"/>
            <a:ext cx="2838300" cy="9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Overpass"/>
                <a:ea typeface="Overpass"/>
                <a:cs typeface="Overpass"/>
                <a:sym typeface="Overpass"/>
              </a:rPr>
              <a:t>Venus has a beautiful name and is the second planet from the Sun. It’s terribly hot—even hotter than Mercury</a:t>
            </a:r>
            <a:endParaRPr>
              <a:solidFill>
                <a:schemeClr val="dk1"/>
              </a:solidFill>
              <a:latin typeface="Overpass"/>
              <a:ea typeface="Overpass"/>
              <a:cs typeface="Overpass"/>
              <a:sym typeface="Overpass"/>
            </a:endParaRPr>
          </a:p>
        </p:txBody>
      </p:sp>
      <p:sp>
        <p:nvSpPr>
          <p:cNvPr id="685" name="Google Shape;685;p66"/>
          <p:cNvSpPr txBox="1"/>
          <p:nvPr/>
        </p:nvSpPr>
        <p:spPr>
          <a:xfrm>
            <a:off x="715088" y="1221000"/>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01</a:t>
            </a:r>
            <a:endParaRPr sz="3000">
              <a:solidFill>
                <a:srgbClr val="F58700"/>
              </a:solidFill>
              <a:latin typeface="Bodoni Moda"/>
              <a:ea typeface="Bodoni Moda"/>
              <a:cs typeface="Bodoni Moda"/>
              <a:sym typeface="Bodoni Moda"/>
            </a:endParaRPr>
          </a:p>
        </p:txBody>
      </p:sp>
      <p:cxnSp>
        <p:nvCxnSpPr>
          <p:cNvPr id="686" name="Google Shape;686;p66"/>
          <p:cNvCxnSpPr/>
          <p:nvPr/>
        </p:nvCxnSpPr>
        <p:spPr>
          <a:xfrm>
            <a:off x="715100" y="1837355"/>
            <a:ext cx="711300" cy="0"/>
          </a:xfrm>
          <a:prstGeom prst="straightConnector1">
            <a:avLst/>
          </a:prstGeom>
          <a:noFill/>
          <a:ln cap="flat" cmpd="sng" w="9525">
            <a:solidFill>
              <a:srgbClr val="F58700"/>
            </a:solidFill>
            <a:prstDash val="solid"/>
            <a:round/>
            <a:headEnd len="med" w="med" type="none"/>
            <a:tailEnd len="med" w="med" type="none"/>
          </a:ln>
        </p:spPr>
      </p:cxnSp>
      <p:sp>
        <p:nvSpPr>
          <p:cNvPr id="687" name="Google Shape;687;p66"/>
          <p:cNvSpPr txBox="1"/>
          <p:nvPr/>
        </p:nvSpPr>
        <p:spPr>
          <a:xfrm>
            <a:off x="715088" y="3002719"/>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02</a:t>
            </a:r>
            <a:endParaRPr sz="3000">
              <a:solidFill>
                <a:srgbClr val="F58700"/>
              </a:solidFill>
              <a:latin typeface="Bodoni Moda"/>
              <a:ea typeface="Bodoni Moda"/>
              <a:cs typeface="Bodoni Moda"/>
              <a:sym typeface="Bodoni Moda"/>
            </a:endParaRPr>
          </a:p>
        </p:txBody>
      </p:sp>
      <p:cxnSp>
        <p:nvCxnSpPr>
          <p:cNvPr id="688" name="Google Shape;688;p66"/>
          <p:cNvCxnSpPr/>
          <p:nvPr/>
        </p:nvCxnSpPr>
        <p:spPr>
          <a:xfrm>
            <a:off x="715100" y="3619075"/>
            <a:ext cx="711300" cy="0"/>
          </a:xfrm>
          <a:prstGeom prst="straightConnector1">
            <a:avLst/>
          </a:prstGeom>
          <a:noFill/>
          <a:ln cap="flat" cmpd="sng" w="9525">
            <a:solidFill>
              <a:srgbClr val="F58700"/>
            </a:solidFill>
            <a:prstDash val="solid"/>
            <a:round/>
            <a:headEnd len="med" w="med" type="none"/>
            <a:tailEnd len="med" w="med" type="none"/>
          </a:ln>
        </p:spPr>
      </p:cxnSp>
      <p:pic>
        <p:nvPicPr>
          <p:cNvPr id="689" name="Google Shape;689;p66"/>
          <p:cNvPicPr preferRelativeResize="0"/>
          <p:nvPr/>
        </p:nvPicPr>
        <p:blipFill>
          <a:blip r:embed="rId3">
            <a:alphaModFix/>
          </a:blip>
          <a:stretch>
            <a:fillRect/>
          </a:stretch>
        </p:blipFill>
        <p:spPr>
          <a:xfrm flipH="1" rot="8100000">
            <a:off x="8132368" y="940156"/>
            <a:ext cx="776489" cy="993775"/>
          </a:xfrm>
          <a:prstGeom prst="rect">
            <a:avLst/>
          </a:prstGeom>
          <a:noFill/>
          <a:ln>
            <a:noFill/>
          </a:ln>
        </p:spPr>
      </p:pic>
      <p:pic>
        <p:nvPicPr>
          <p:cNvPr id="690" name="Google Shape;690;p66"/>
          <p:cNvPicPr preferRelativeResize="0"/>
          <p:nvPr/>
        </p:nvPicPr>
        <p:blipFill>
          <a:blip r:embed="rId4">
            <a:alphaModFix/>
          </a:blip>
          <a:stretch>
            <a:fillRect/>
          </a:stretch>
        </p:blipFill>
        <p:spPr>
          <a:xfrm rot="-5400000">
            <a:off x="7234381" y="79487"/>
            <a:ext cx="823532" cy="1049844"/>
          </a:xfrm>
          <a:prstGeom prst="rect">
            <a:avLst/>
          </a:prstGeom>
          <a:noFill/>
          <a:ln>
            <a:noFill/>
          </a:ln>
        </p:spPr>
      </p:pic>
      <p:pic>
        <p:nvPicPr>
          <p:cNvPr id="691" name="Google Shape;691;p66"/>
          <p:cNvPicPr preferRelativeResize="0"/>
          <p:nvPr/>
        </p:nvPicPr>
        <p:blipFill>
          <a:blip r:embed="rId5">
            <a:alphaModFix/>
          </a:blip>
          <a:stretch>
            <a:fillRect/>
          </a:stretch>
        </p:blipFill>
        <p:spPr>
          <a:xfrm rot="-8890845">
            <a:off x="7896280" y="213026"/>
            <a:ext cx="1122918" cy="1104533"/>
          </a:xfrm>
          <a:prstGeom prst="rect">
            <a:avLst/>
          </a:prstGeom>
          <a:noFill/>
          <a:ln>
            <a:noFill/>
          </a:ln>
        </p:spPr>
      </p:pic>
      <p:sp>
        <p:nvSpPr>
          <p:cNvPr id="692" name="Google Shape;692;p66"/>
          <p:cNvSpPr txBox="1"/>
          <p:nvPr/>
        </p:nvSpPr>
        <p:spPr>
          <a:xfrm>
            <a:off x="4556950" y="1667375"/>
            <a:ext cx="3867000" cy="294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Overpass"/>
                <a:ea typeface="Overpass"/>
                <a:cs typeface="Overpass"/>
                <a:sym typeface="Overpass"/>
              </a:rPr>
              <a:t>Despite being red, Mars is actually a cold place. It's full of iron oxide dust, which gives the planet its reddish cast. Earth is the third planet from the Sun and the only one that harbors life in the Solar System. This is where we all live on:</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Ceres is located in the main asteroid belt</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The Moon is Earth’s natural satellite</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Neptune is very far away from us</a:t>
            </a:r>
            <a:endParaRPr>
              <a:solidFill>
                <a:schemeClr val="dk1"/>
              </a:solidFill>
              <a:latin typeface="Overpass"/>
              <a:ea typeface="Overpass"/>
              <a:cs typeface="Overpass"/>
              <a:sym typeface="Overpass"/>
            </a:endParaRPr>
          </a:p>
          <a:p>
            <a:pPr indent="-317500" lvl="0" marL="457200" rtl="0" algn="l">
              <a:spcBef>
                <a:spcPts val="1000"/>
              </a:spcBef>
              <a:spcAft>
                <a:spcPts val="0"/>
              </a:spcAft>
              <a:buClr>
                <a:schemeClr val="lt2"/>
              </a:buClr>
              <a:buSzPts val="1400"/>
              <a:buFont typeface="Overpass"/>
              <a:buChar char="●"/>
            </a:pPr>
            <a:r>
              <a:rPr lang="en">
                <a:solidFill>
                  <a:schemeClr val="dk1"/>
                </a:solidFill>
                <a:latin typeface="Overpass"/>
                <a:ea typeface="Overpass"/>
                <a:cs typeface="Overpass"/>
                <a:sym typeface="Overpass"/>
              </a:rPr>
              <a:t>Pluto is now considered a dwarf planet</a:t>
            </a:r>
            <a:endParaRPr>
              <a:solidFill>
                <a:schemeClr val="dk1"/>
              </a:solidFill>
              <a:latin typeface="Overpass"/>
              <a:ea typeface="Overpass"/>
              <a:cs typeface="Overpass"/>
              <a:sym typeface="Overpass"/>
            </a:endParaRPr>
          </a:p>
          <a:p>
            <a:pPr indent="0" lvl="0" marL="0" rtl="0" algn="l">
              <a:spcBef>
                <a:spcPts val="1000"/>
              </a:spcBef>
              <a:spcAft>
                <a:spcPts val="0"/>
              </a:spcAft>
              <a:buNone/>
            </a:pPr>
            <a:r>
              <a:t/>
            </a:r>
            <a:endParaRPr>
              <a:solidFill>
                <a:schemeClr val="dk1"/>
              </a:solidFill>
              <a:latin typeface="Overpass"/>
              <a:ea typeface="Overpass"/>
              <a:cs typeface="Overpass"/>
              <a:sym typeface="Overpass"/>
            </a:endParaRPr>
          </a:p>
          <a:p>
            <a:pPr indent="0" lvl="0" marL="0" rtl="0" algn="l">
              <a:spcBef>
                <a:spcPts val="0"/>
              </a:spcBef>
              <a:spcAft>
                <a:spcPts val="0"/>
              </a:spcAft>
              <a:buNone/>
            </a:pPr>
            <a:r>
              <a:t/>
            </a:r>
            <a:endParaRPr>
              <a:solidFill>
                <a:schemeClr val="dk1"/>
              </a:solidFill>
              <a:latin typeface="Overpass"/>
              <a:ea typeface="Overpass"/>
              <a:cs typeface="Overpass"/>
              <a:sym typeface="Overpass"/>
            </a:endParaRPr>
          </a:p>
        </p:txBody>
      </p:sp>
      <p:sp>
        <p:nvSpPr>
          <p:cNvPr id="693" name="Google Shape;693;p66"/>
          <p:cNvSpPr txBox="1"/>
          <p:nvPr/>
        </p:nvSpPr>
        <p:spPr>
          <a:xfrm>
            <a:off x="4556950" y="1318775"/>
            <a:ext cx="3867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2000">
                <a:solidFill>
                  <a:schemeClr val="dk2"/>
                </a:solidFill>
                <a:latin typeface="Bodoni Moda"/>
                <a:ea typeface="Bodoni Moda"/>
                <a:cs typeface="Bodoni Moda"/>
                <a:sym typeface="Bodoni Moda"/>
              </a:rPr>
              <a:t>MARS</a:t>
            </a:r>
            <a:endParaRPr sz="2500">
              <a:solidFill>
                <a:schemeClr val="dk2"/>
              </a:solidFill>
              <a:latin typeface="Bebas Neue"/>
              <a:ea typeface="Bebas Neue"/>
              <a:cs typeface="Bebas Neue"/>
              <a:sym typeface="Bebas Neue"/>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 name="Shape 697"/>
        <p:cNvGrpSpPr/>
        <p:nvPr/>
      </p:nvGrpSpPr>
      <p:grpSpPr>
        <a:xfrm>
          <a:off x="0" y="0"/>
          <a:ext cx="0" cy="0"/>
          <a:chOff x="0" y="0"/>
          <a:chExt cx="0" cy="0"/>
        </a:xfrm>
      </p:grpSpPr>
      <p:pic>
        <p:nvPicPr>
          <p:cNvPr id="698" name="Google Shape;698;p67"/>
          <p:cNvPicPr preferRelativeResize="0"/>
          <p:nvPr/>
        </p:nvPicPr>
        <p:blipFill>
          <a:blip r:embed="rId3">
            <a:alphaModFix/>
          </a:blip>
          <a:stretch>
            <a:fillRect/>
          </a:stretch>
        </p:blipFill>
        <p:spPr>
          <a:xfrm flipH="1" rot="-10662563">
            <a:off x="464975" y="1352713"/>
            <a:ext cx="1079277" cy="1375847"/>
          </a:xfrm>
          <a:prstGeom prst="rect">
            <a:avLst/>
          </a:prstGeom>
          <a:noFill/>
          <a:ln>
            <a:noFill/>
          </a:ln>
        </p:spPr>
      </p:pic>
      <p:sp>
        <p:nvSpPr>
          <p:cNvPr id="699" name="Google Shape;699;p67"/>
          <p:cNvSpPr txBox="1"/>
          <p:nvPr>
            <p:ph type="title"/>
          </p:nvPr>
        </p:nvSpPr>
        <p:spPr>
          <a:xfrm>
            <a:off x="1844525" y="1307100"/>
            <a:ext cx="54552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pic>
        <p:nvPicPr>
          <p:cNvPr id="700" name="Google Shape;700;p67"/>
          <p:cNvPicPr preferRelativeResize="0"/>
          <p:nvPr/>
        </p:nvPicPr>
        <p:blipFill>
          <a:blip r:embed="rId3">
            <a:alphaModFix/>
          </a:blip>
          <a:stretch>
            <a:fillRect/>
          </a:stretch>
        </p:blipFill>
        <p:spPr>
          <a:xfrm flipH="1">
            <a:off x="7417501" y="2373262"/>
            <a:ext cx="1428674" cy="1821274"/>
          </a:xfrm>
          <a:prstGeom prst="rect">
            <a:avLst/>
          </a:prstGeom>
          <a:noFill/>
          <a:ln>
            <a:noFill/>
          </a:ln>
        </p:spPr>
      </p:pic>
      <p:pic>
        <p:nvPicPr>
          <p:cNvPr id="701" name="Google Shape;701;p67"/>
          <p:cNvPicPr preferRelativeResize="0"/>
          <p:nvPr/>
        </p:nvPicPr>
        <p:blipFill>
          <a:blip r:embed="rId4">
            <a:alphaModFix/>
          </a:blip>
          <a:stretch>
            <a:fillRect/>
          </a:stretch>
        </p:blipFill>
        <p:spPr>
          <a:xfrm rot="-2700000">
            <a:off x="6076825" y="3283063"/>
            <a:ext cx="1844148" cy="2360200"/>
          </a:xfrm>
          <a:prstGeom prst="rect">
            <a:avLst/>
          </a:prstGeom>
          <a:noFill/>
          <a:ln>
            <a:noFill/>
          </a:ln>
        </p:spPr>
      </p:pic>
      <p:pic>
        <p:nvPicPr>
          <p:cNvPr id="702" name="Google Shape;702;p67"/>
          <p:cNvPicPr preferRelativeResize="0"/>
          <p:nvPr/>
        </p:nvPicPr>
        <p:blipFill>
          <a:blip r:embed="rId5">
            <a:alphaModFix/>
          </a:blip>
          <a:stretch>
            <a:fillRect/>
          </a:stretch>
        </p:blipFill>
        <p:spPr>
          <a:xfrm flipH="1" rot="10800000">
            <a:off x="7473925" y="3501937"/>
            <a:ext cx="1514725" cy="1475350"/>
          </a:xfrm>
          <a:prstGeom prst="rect">
            <a:avLst/>
          </a:prstGeom>
          <a:noFill/>
          <a:ln>
            <a:noFill/>
          </a:ln>
        </p:spPr>
      </p:pic>
      <p:pic>
        <p:nvPicPr>
          <p:cNvPr id="703" name="Google Shape;703;p67"/>
          <p:cNvPicPr preferRelativeResize="0"/>
          <p:nvPr/>
        </p:nvPicPr>
        <p:blipFill>
          <a:blip r:embed="rId6">
            <a:alphaModFix/>
          </a:blip>
          <a:stretch>
            <a:fillRect/>
          </a:stretch>
        </p:blipFill>
        <p:spPr>
          <a:xfrm rot="10800000">
            <a:off x="6846187" y="-115625"/>
            <a:ext cx="2111047" cy="1821274"/>
          </a:xfrm>
          <a:prstGeom prst="rect">
            <a:avLst/>
          </a:prstGeom>
          <a:noFill/>
          <a:ln>
            <a:noFill/>
          </a:ln>
        </p:spPr>
      </p:pic>
      <p:pic>
        <p:nvPicPr>
          <p:cNvPr id="704" name="Google Shape;704;p67"/>
          <p:cNvPicPr preferRelativeResize="0"/>
          <p:nvPr/>
        </p:nvPicPr>
        <p:blipFill>
          <a:blip r:embed="rId3">
            <a:alphaModFix/>
          </a:blip>
          <a:stretch>
            <a:fillRect/>
          </a:stretch>
        </p:blipFill>
        <p:spPr>
          <a:xfrm rot="4156130">
            <a:off x="1367274" y="145939"/>
            <a:ext cx="1079277" cy="1375846"/>
          </a:xfrm>
          <a:prstGeom prst="rect">
            <a:avLst/>
          </a:prstGeom>
          <a:noFill/>
          <a:ln>
            <a:noFill/>
          </a:ln>
        </p:spPr>
      </p:pic>
      <p:pic>
        <p:nvPicPr>
          <p:cNvPr id="705" name="Google Shape;705;p67"/>
          <p:cNvPicPr preferRelativeResize="0"/>
          <p:nvPr/>
        </p:nvPicPr>
        <p:blipFill>
          <a:blip r:embed="rId7">
            <a:alphaModFix/>
          </a:blip>
          <a:stretch>
            <a:fillRect/>
          </a:stretch>
        </p:blipFill>
        <p:spPr>
          <a:xfrm flipH="1" rot="10800000">
            <a:off x="161599" y="313860"/>
            <a:ext cx="1513425" cy="1495726"/>
          </a:xfrm>
          <a:prstGeom prst="rect">
            <a:avLst/>
          </a:prstGeom>
          <a:noFill/>
          <a:ln>
            <a:noFill/>
          </a:ln>
        </p:spPr>
      </p:pic>
      <p:pic>
        <p:nvPicPr>
          <p:cNvPr id="706" name="Google Shape;706;p67"/>
          <p:cNvPicPr preferRelativeResize="0"/>
          <p:nvPr/>
        </p:nvPicPr>
        <p:blipFill>
          <a:blip r:embed="rId8">
            <a:alphaModFix/>
          </a:blip>
          <a:stretch>
            <a:fillRect/>
          </a:stretch>
        </p:blipFill>
        <p:spPr>
          <a:xfrm>
            <a:off x="751775" y="3315987"/>
            <a:ext cx="1565951" cy="2027076"/>
          </a:xfrm>
          <a:prstGeom prst="rect">
            <a:avLst/>
          </a:prstGeom>
          <a:noFill/>
          <a:ln>
            <a:noFill/>
          </a:ln>
        </p:spPr>
      </p:pic>
      <p:pic>
        <p:nvPicPr>
          <p:cNvPr id="707" name="Google Shape;707;p67"/>
          <p:cNvPicPr preferRelativeResize="0"/>
          <p:nvPr/>
        </p:nvPicPr>
        <p:blipFill>
          <a:blip r:embed="rId9">
            <a:alphaModFix/>
          </a:blip>
          <a:stretch>
            <a:fillRect/>
          </a:stretch>
        </p:blipFill>
        <p:spPr>
          <a:xfrm>
            <a:off x="1118509" y="3136140"/>
            <a:ext cx="1378581" cy="119262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 name="Shape 711"/>
        <p:cNvGrpSpPr/>
        <p:nvPr/>
      </p:nvGrpSpPr>
      <p:grpSpPr>
        <a:xfrm>
          <a:off x="0" y="0"/>
          <a:ext cx="0" cy="0"/>
          <a:chOff x="0" y="0"/>
          <a:chExt cx="0" cy="0"/>
        </a:xfrm>
      </p:grpSpPr>
      <p:sp>
        <p:nvSpPr>
          <p:cNvPr id="712" name="Google Shape;712;p68"/>
          <p:cNvSpPr txBox="1"/>
          <p:nvPr>
            <p:ph idx="1" type="subTitle"/>
          </p:nvPr>
        </p:nvSpPr>
        <p:spPr>
          <a:xfrm>
            <a:off x="1539464" y="1389150"/>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VENUS</a:t>
            </a:r>
            <a:endParaRPr/>
          </a:p>
        </p:txBody>
      </p:sp>
      <p:sp>
        <p:nvSpPr>
          <p:cNvPr id="713" name="Google Shape;713;p68"/>
          <p:cNvSpPr txBox="1"/>
          <p:nvPr>
            <p:ph idx="2" type="subTitle"/>
          </p:nvPr>
        </p:nvSpPr>
        <p:spPr>
          <a:xfrm>
            <a:off x="1539463" y="1769269"/>
            <a:ext cx="25752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very beautiful name and is the second planet from the Sun</a:t>
            </a:r>
            <a:endParaRPr/>
          </a:p>
        </p:txBody>
      </p:sp>
      <p:sp>
        <p:nvSpPr>
          <p:cNvPr id="714" name="Google Shape;714;p68"/>
          <p:cNvSpPr txBox="1"/>
          <p:nvPr>
            <p:ph idx="3" type="subTitle"/>
          </p:nvPr>
        </p:nvSpPr>
        <p:spPr>
          <a:xfrm>
            <a:off x="5029337" y="1769269"/>
            <a:ext cx="25752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Neptune is the fourth-largest object by diameter in the Solar System </a:t>
            </a:r>
            <a:endParaRPr/>
          </a:p>
        </p:txBody>
      </p:sp>
      <p:sp>
        <p:nvSpPr>
          <p:cNvPr id="715" name="Google Shape;715;p6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716" name="Google Shape;716;p68"/>
          <p:cNvSpPr txBox="1"/>
          <p:nvPr>
            <p:ph idx="6" type="subTitle"/>
          </p:nvPr>
        </p:nvSpPr>
        <p:spPr>
          <a:xfrm>
            <a:off x="1539464" y="2949003"/>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MARS</a:t>
            </a:r>
            <a:endParaRPr/>
          </a:p>
        </p:txBody>
      </p:sp>
      <p:sp>
        <p:nvSpPr>
          <p:cNvPr id="717" name="Google Shape;717;p68"/>
          <p:cNvSpPr txBox="1"/>
          <p:nvPr>
            <p:ph idx="4" type="subTitle"/>
          </p:nvPr>
        </p:nvSpPr>
        <p:spPr>
          <a:xfrm>
            <a:off x="1539463" y="3329100"/>
            <a:ext cx="25752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718" name="Google Shape;718;p68"/>
          <p:cNvSpPr txBox="1"/>
          <p:nvPr>
            <p:ph idx="5" type="subTitle"/>
          </p:nvPr>
        </p:nvSpPr>
        <p:spPr>
          <a:xfrm>
            <a:off x="5029337" y="3329100"/>
            <a:ext cx="25752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719" name="Google Shape;719;p68"/>
          <p:cNvSpPr txBox="1"/>
          <p:nvPr>
            <p:ph idx="7" type="subTitle"/>
          </p:nvPr>
        </p:nvSpPr>
        <p:spPr>
          <a:xfrm>
            <a:off x="5029337" y="1389150"/>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NEPTUNE</a:t>
            </a:r>
            <a:endParaRPr/>
          </a:p>
        </p:txBody>
      </p:sp>
      <p:sp>
        <p:nvSpPr>
          <p:cNvPr id="720" name="Google Shape;720;p68"/>
          <p:cNvSpPr txBox="1"/>
          <p:nvPr>
            <p:ph idx="8" type="subTitle"/>
          </p:nvPr>
        </p:nvSpPr>
        <p:spPr>
          <a:xfrm>
            <a:off x="5029337" y="2949003"/>
            <a:ext cx="2575200" cy="380100"/>
          </a:xfrm>
          <a:prstGeom prst="rect">
            <a:avLst/>
          </a:prstGeom>
        </p:spPr>
        <p:txBody>
          <a:bodyPr anchorCtr="0" anchor="b" bIns="0" lIns="91425" spcFirstLastPara="1" rIns="91425" wrap="square" tIns="0">
            <a:noAutofit/>
          </a:bodyPr>
          <a:lstStyle/>
          <a:p>
            <a:pPr indent="0" lvl="0" marL="0" rtl="0" algn="ctr">
              <a:spcBef>
                <a:spcPts val="0"/>
              </a:spcBef>
              <a:spcAft>
                <a:spcPts val="0"/>
              </a:spcAft>
              <a:buNone/>
            </a:pPr>
            <a:r>
              <a:rPr lang="en"/>
              <a:t>MERCURY</a:t>
            </a:r>
            <a:endParaRPr/>
          </a:p>
        </p:txBody>
      </p:sp>
      <p:pic>
        <p:nvPicPr>
          <p:cNvPr id="721" name="Google Shape;721;p68"/>
          <p:cNvPicPr preferRelativeResize="0"/>
          <p:nvPr/>
        </p:nvPicPr>
        <p:blipFill>
          <a:blip r:embed="rId3">
            <a:alphaModFix/>
          </a:blip>
          <a:stretch>
            <a:fillRect/>
          </a:stretch>
        </p:blipFill>
        <p:spPr>
          <a:xfrm rot="-9209330">
            <a:off x="7500457" y="111954"/>
            <a:ext cx="1592709" cy="1374091"/>
          </a:xfrm>
          <a:prstGeom prst="rect">
            <a:avLst/>
          </a:prstGeom>
          <a:noFill/>
          <a:ln>
            <a:noFill/>
          </a:ln>
        </p:spPr>
      </p:pic>
      <p:pic>
        <p:nvPicPr>
          <p:cNvPr id="722" name="Google Shape;722;p68"/>
          <p:cNvPicPr preferRelativeResize="0"/>
          <p:nvPr/>
        </p:nvPicPr>
        <p:blipFill>
          <a:blip r:embed="rId4">
            <a:alphaModFix/>
          </a:blip>
          <a:stretch>
            <a:fillRect/>
          </a:stretch>
        </p:blipFill>
        <p:spPr>
          <a:xfrm>
            <a:off x="118437" y="2587525"/>
            <a:ext cx="1193324" cy="2555976"/>
          </a:xfrm>
          <a:prstGeom prst="rect">
            <a:avLst/>
          </a:prstGeom>
          <a:noFill/>
          <a:ln>
            <a:noFill/>
          </a:ln>
        </p:spPr>
      </p:pic>
      <p:pic>
        <p:nvPicPr>
          <p:cNvPr id="723" name="Google Shape;723;p68"/>
          <p:cNvPicPr preferRelativeResize="0"/>
          <p:nvPr/>
        </p:nvPicPr>
        <p:blipFill>
          <a:blip r:embed="rId5">
            <a:alphaModFix/>
          </a:blip>
          <a:stretch>
            <a:fillRect/>
          </a:stretch>
        </p:blipFill>
        <p:spPr>
          <a:xfrm flipH="1" rot="-10107256">
            <a:off x="144949" y="81591"/>
            <a:ext cx="1213705" cy="1571067"/>
          </a:xfrm>
          <a:prstGeom prst="rect">
            <a:avLst/>
          </a:prstGeom>
          <a:noFill/>
          <a:ln>
            <a:noFill/>
          </a:ln>
        </p:spPr>
      </p:pic>
      <p:pic>
        <p:nvPicPr>
          <p:cNvPr id="724" name="Google Shape;724;p68"/>
          <p:cNvPicPr preferRelativeResize="0"/>
          <p:nvPr/>
        </p:nvPicPr>
        <p:blipFill>
          <a:blip r:embed="rId6">
            <a:alphaModFix/>
          </a:blip>
          <a:stretch>
            <a:fillRect/>
          </a:stretch>
        </p:blipFill>
        <p:spPr>
          <a:xfrm flipH="1">
            <a:off x="7842303" y="2688050"/>
            <a:ext cx="1119900" cy="283292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 name="Shape 728"/>
        <p:cNvGrpSpPr/>
        <p:nvPr/>
      </p:nvGrpSpPr>
      <p:grpSpPr>
        <a:xfrm>
          <a:off x="0" y="0"/>
          <a:ext cx="0" cy="0"/>
          <a:chOff x="0" y="0"/>
          <a:chExt cx="0" cy="0"/>
        </a:xfrm>
      </p:grpSpPr>
      <p:pic>
        <p:nvPicPr>
          <p:cNvPr id="729" name="Google Shape;729;p69"/>
          <p:cNvPicPr preferRelativeResize="0"/>
          <p:nvPr/>
        </p:nvPicPr>
        <p:blipFill>
          <a:blip r:embed="rId3">
            <a:alphaModFix/>
          </a:blip>
          <a:stretch>
            <a:fillRect/>
          </a:stretch>
        </p:blipFill>
        <p:spPr>
          <a:xfrm flipH="1">
            <a:off x="5494032" y="2501310"/>
            <a:ext cx="1718142" cy="2722654"/>
          </a:xfrm>
          <a:prstGeom prst="rect">
            <a:avLst/>
          </a:prstGeom>
          <a:noFill/>
          <a:ln>
            <a:noFill/>
          </a:ln>
        </p:spPr>
      </p:pic>
      <p:sp>
        <p:nvSpPr>
          <p:cNvPr id="730" name="Google Shape;730;p6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BIBLIOGRAPHICAL REFERENCES</a:t>
            </a:r>
            <a:endParaRPr/>
          </a:p>
        </p:txBody>
      </p:sp>
      <p:sp>
        <p:nvSpPr>
          <p:cNvPr id="731" name="Google Shape;731;p69"/>
          <p:cNvSpPr txBox="1"/>
          <p:nvPr>
            <p:ph idx="1" type="body"/>
          </p:nvPr>
        </p:nvSpPr>
        <p:spPr>
          <a:xfrm>
            <a:off x="720000" y="1386025"/>
            <a:ext cx="4195800" cy="297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Do you know what helps you make your point clear?</a:t>
            </a:r>
            <a:endParaRPr>
              <a:solidFill>
                <a:schemeClr val="dk1"/>
              </a:solidFill>
            </a:endParaRPr>
          </a:p>
          <a:p>
            <a:pPr indent="0" lvl="0" marL="0" rtl="0" algn="l">
              <a:spcBef>
                <a:spcPts val="1000"/>
              </a:spcBef>
              <a:spcAft>
                <a:spcPts val="0"/>
              </a:spcAft>
              <a:buNone/>
            </a:pPr>
            <a:r>
              <a:rPr lang="en">
                <a:solidFill>
                  <a:schemeClr val="dk1"/>
                </a:solidFill>
              </a:rPr>
              <a:t>Lists like this one:</a:t>
            </a:r>
            <a:endParaRPr>
              <a:solidFill>
                <a:schemeClr val="dk1"/>
              </a:solidFill>
            </a:endParaRPr>
          </a:p>
          <a:p>
            <a:pPr indent="-330200" lvl="0" marL="457200" rtl="0" algn="l">
              <a:spcBef>
                <a:spcPts val="1600"/>
              </a:spcBef>
              <a:spcAft>
                <a:spcPts val="0"/>
              </a:spcAft>
              <a:buSzPts val="1600"/>
              <a:buFont typeface="Overpass"/>
              <a:buChar char="●"/>
            </a:pPr>
            <a:r>
              <a:rPr lang="en">
                <a:solidFill>
                  <a:schemeClr val="dk1"/>
                </a:solidFill>
              </a:rPr>
              <a:t>They’re simple </a:t>
            </a:r>
            <a:endParaRPr>
              <a:solidFill>
                <a:schemeClr val="dk1"/>
              </a:solidFill>
            </a:endParaRPr>
          </a:p>
          <a:p>
            <a:pPr indent="-330200" lvl="0" marL="457200" rtl="0" algn="l">
              <a:spcBef>
                <a:spcPts val="0"/>
              </a:spcBef>
              <a:spcAft>
                <a:spcPts val="0"/>
              </a:spcAft>
              <a:buSzPts val="1600"/>
              <a:buFont typeface="Overpass"/>
              <a:buChar char="●"/>
            </a:pPr>
            <a:r>
              <a:rPr lang="en">
                <a:solidFill>
                  <a:schemeClr val="dk1"/>
                </a:solidFill>
              </a:rPr>
              <a:t>You can organize your ideas clearly</a:t>
            </a:r>
            <a:endParaRPr>
              <a:solidFill>
                <a:schemeClr val="dk1"/>
              </a:solidFill>
            </a:endParaRPr>
          </a:p>
          <a:p>
            <a:pPr indent="-330200" lvl="0" marL="457200" rtl="0" algn="l">
              <a:spcBef>
                <a:spcPts val="0"/>
              </a:spcBef>
              <a:spcAft>
                <a:spcPts val="0"/>
              </a:spcAft>
              <a:buSzPts val="1600"/>
              <a:buFont typeface="Overpass"/>
              <a:buChar char="●"/>
            </a:pPr>
            <a:r>
              <a:rPr lang="en">
                <a:solidFill>
                  <a:schemeClr val="dk1"/>
                </a:solidFill>
              </a:rPr>
              <a:t>You’ll never forget to buy milk!</a:t>
            </a:r>
            <a:endParaRPr>
              <a:solidFill>
                <a:schemeClr val="dk1"/>
              </a:solidFill>
            </a:endParaRPr>
          </a:p>
          <a:p>
            <a:pPr indent="0" lvl="0" marL="0" rtl="0" algn="l">
              <a:spcBef>
                <a:spcPts val="1600"/>
              </a:spcBef>
              <a:spcAft>
                <a:spcPts val="0"/>
              </a:spcAft>
              <a:buNone/>
            </a:pPr>
            <a:r>
              <a:rPr lang="en">
                <a:solidFill>
                  <a:schemeClr val="dk1"/>
                </a:solidFill>
              </a:rPr>
              <a:t>And the most important thing: the audience won’t miss the point of your presentation</a:t>
            </a:r>
            <a:endParaRPr/>
          </a:p>
        </p:txBody>
      </p:sp>
      <p:pic>
        <p:nvPicPr>
          <p:cNvPr id="732" name="Google Shape;732;p69"/>
          <p:cNvPicPr preferRelativeResize="0"/>
          <p:nvPr/>
        </p:nvPicPr>
        <p:blipFill>
          <a:blip r:embed="rId4">
            <a:alphaModFix/>
          </a:blip>
          <a:stretch>
            <a:fillRect/>
          </a:stretch>
        </p:blipFill>
        <p:spPr>
          <a:xfrm flipH="1">
            <a:off x="6944249" y="1515041"/>
            <a:ext cx="1375995" cy="2947268"/>
          </a:xfrm>
          <a:prstGeom prst="rect">
            <a:avLst/>
          </a:prstGeom>
          <a:noFill/>
          <a:ln>
            <a:noFill/>
          </a:ln>
        </p:spPr>
      </p:pic>
      <p:pic>
        <p:nvPicPr>
          <p:cNvPr id="733" name="Google Shape;733;p69"/>
          <p:cNvPicPr preferRelativeResize="0"/>
          <p:nvPr/>
        </p:nvPicPr>
        <p:blipFill>
          <a:blip r:embed="rId5">
            <a:alphaModFix/>
          </a:blip>
          <a:stretch>
            <a:fillRect/>
          </a:stretch>
        </p:blipFill>
        <p:spPr>
          <a:xfrm flipH="1">
            <a:off x="6756712" y="3013922"/>
            <a:ext cx="1218480" cy="2249654"/>
          </a:xfrm>
          <a:prstGeom prst="rect">
            <a:avLst/>
          </a:prstGeom>
          <a:noFill/>
          <a:ln>
            <a:noFill/>
          </a:ln>
        </p:spPr>
      </p:pic>
      <p:pic>
        <p:nvPicPr>
          <p:cNvPr id="734" name="Google Shape;734;p69"/>
          <p:cNvPicPr preferRelativeResize="0"/>
          <p:nvPr/>
        </p:nvPicPr>
        <p:blipFill>
          <a:blip r:embed="rId6">
            <a:alphaModFix/>
          </a:blip>
          <a:stretch>
            <a:fillRect/>
          </a:stretch>
        </p:blipFill>
        <p:spPr>
          <a:xfrm flipH="1">
            <a:off x="7790383" y="2332820"/>
            <a:ext cx="1218481" cy="342782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8" name="Shape 738"/>
        <p:cNvGrpSpPr/>
        <p:nvPr/>
      </p:nvGrpSpPr>
      <p:grpSpPr>
        <a:xfrm>
          <a:off x="0" y="0"/>
          <a:ext cx="0" cy="0"/>
          <a:chOff x="0" y="0"/>
          <a:chExt cx="0" cy="0"/>
        </a:xfrm>
      </p:grpSpPr>
      <p:sp>
        <p:nvSpPr>
          <p:cNvPr id="739" name="Google Shape;739;p70"/>
          <p:cNvSpPr txBox="1"/>
          <p:nvPr>
            <p:ph type="title"/>
          </p:nvPr>
        </p:nvSpPr>
        <p:spPr>
          <a:xfrm>
            <a:off x="2003250" y="540000"/>
            <a:ext cx="5137500" cy="828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740" name="Google Shape;740;p70"/>
          <p:cNvSpPr txBox="1"/>
          <p:nvPr>
            <p:ph idx="1" type="subTitle"/>
          </p:nvPr>
        </p:nvSpPr>
        <p:spPr>
          <a:xfrm>
            <a:off x="2003250" y="1368302"/>
            <a:ext cx="513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741" name="Google Shape;741;p70"/>
          <p:cNvSpPr txBox="1"/>
          <p:nvPr>
            <p:ph idx="2" type="title"/>
          </p:nvPr>
        </p:nvSpPr>
        <p:spPr>
          <a:xfrm>
            <a:off x="2003250" y="1932642"/>
            <a:ext cx="5137500" cy="828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742" name="Google Shape;742;p70"/>
          <p:cNvSpPr txBox="1"/>
          <p:nvPr>
            <p:ph idx="3" type="subTitle"/>
          </p:nvPr>
        </p:nvSpPr>
        <p:spPr>
          <a:xfrm>
            <a:off x="2003250" y="2760944"/>
            <a:ext cx="513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743" name="Google Shape;743;p70"/>
          <p:cNvSpPr txBox="1"/>
          <p:nvPr>
            <p:ph idx="4" type="title"/>
          </p:nvPr>
        </p:nvSpPr>
        <p:spPr>
          <a:xfrm>
            <a:off x="2003250" y="3325296"/>
            <a:ext cx="5137500" cy="828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744" name="Google Shape;744;p70"/>
          <p:cNvSpPr txBox="1"/>
          <p:nvPr>
            <p:ph idx="5" type="subTitle"/>
          </p:nvPr>
        </p:nvSpPr>
        <p:spPr>
          <a:xfrm>
            <a:off x="2003250" y="4153599"/>
            <a:ext cx="513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cxnSp>
        <p:nvCxnSpPr>
          <p:cNvPr id="745" name="Google Shape;745;p70"/>
          <p:cNvCxnSpPr/>
          <p:nvPr/>
        </p:nvCxnSpPr>
        <p:spPr>
          <a:xfrm>
            <a:off x="2684100" y="1292100"/>
            <a:ext cx="3775800" cy="0"/>
          </a:xfrm>
          <a:prstGeom prst="straightConnector1">
            <a:avLst/>
          </a:prstGeom>
          <a:noFill/>
          <a:ln cap="flat" cmpd="sng" w="9525">
            <a:solidFill>
              <a:schemeClr val="lt2"/>
            </a:solidFill>
            <a:prstDash val="solid"/>
            <a:round/>
            <a:headEnd len="med" w="med" type="none"/>
            <a:tailEnd len="med" w="med" type="none"/>
          </a:ln>
        </p:spPr>
      </p:cxnSp>
      <p:cxnSp>
        <p:nvCxnSpPr>
          <p:cNvPr id="746" name="Google Shape;746;p70"/>
          <p:cNvCxnSpPr/>
          <p:nvPr/>
        </p:nvCxnSpPr>
        <p:spPr>
          <a:xfrm>
            <a:off x="2684100" y="2684750"/>
            <a:ext cx="3775800" cy="0"/>
          </a:xfrm>
          <a:prstGeom prst="straightConnector1">
            <a:avLst/>
          </a:prstGeom>
          <a:noFill/>
          <a:ln cap="flat" cmpd="sng" w="9525">
            <a:solidFill>
              <a:schemeClr val="lt2"/>
            </a:solidFill>
            <a:prstDash val="solid"/>
            <a:round/>
            <a:headEnd len="med" w="med" type="none"/>
            <a:tailEnd len="med" w="med" type="none"/>
          </a:ln>
        </p:spPr>
      </p:cxnSp>
      <p:cxnSp>
        <p:nvCxnSpPr>
          <p:cNvPr id="747" name="Google Shape;747;p70"/>
          <p:cNvCxnSpPr/>
          <p:nvPr/>
        </p:nvCxnSpPr>
        <p:spPr>
          <a:xfrm>
            <a:off x="2684100" y="4077400"/>
            <a:ext cx="3775800" cy="0"/>
          </a:xfrm>
          <a:prstGeom prst="straightConnector1">
            <a:avLst/>
          </a:prstGeom>
          <a:noFill/>
          <a:ln cap="flat" cmpd="sng" w="9525">
            <a:solidFill>
              <a:schemeClr val="lt2"/>
            </a:solidFill>
            <a:prstDash val="solid"/>
            <a:round/>
            <a:headEnd len="med" w="med" type="none"/>
            <a:tailEnd len="med" w="med" type="none"/>
          </a:ln>
        </p:spPr>
      </p:cxnSp>
      <p:pic>
        <p:nvPicPr>
          <p:cNvPr id="748" name="Google Shape;748;p70"/>
          <p:cNvPicPr preferRelativeResize="0"/>
          <p:nvPr/>
        </p:nvPicPr>
        <p:blipFill>
          <a:blip r:embed="rId3">
            <a:alphaModFix/>
          </a:blip>
          <a:stretch>
            <a:fillRect/>
          </a:stretch>
        </p:blipFill>
        <p:spPr>
          <a:xfrm>
            <a:off x="7690100" y="486100"/>
            <a:ext cx="1698500" cy="4778199"/>
          </a:xfrm>
          <a:prstGeom prst="rect">
            <a:avLst/>
          </a:prstGeom>
          <a:noFill/>
          <a:ln>
            <a:noFill/>
          </a:ln>
        </p:spPr>
      </p:pic>
      <p:pic>
        <p:nvPicPr>
          <p:cNvPr id="749" name="Google Shape;749;p70"/>
          <p:cNvPicPr preferRelativeResize="0"/>
          <p:nvPr/>
        </p:nvPicPr>
        <p:blipFill>
          <a:blip r:embed="rId4">
            <a:alphaModFix/>
          </a:blip>
          <a:stretch>
            <a:fillRect/>
          </a:stretch>
        </p:blipFill>
        <p:spPr>
          <a:xfrm>
            <a:off x="6699725" y="2350175"/>
            <a:ext cx="1698399" cy="3637848"/>
          </a:xfrm>
          <a:prstGeom prst="rect">
            <a:avLst/>
          </a:prstGeom>
          <a:noFill/>
          <a:ln>
            <a:noFill/>
          </a:ln>
        </p:spPr>
      </p:pic>
      <p:pic>
        <p:nvPicPr>
          <p:cNvPr id="750" name="Google Shape;750;p70"/>
          <p:cNvPicPr preferRelativeResize="0"/>
          <p:nvPr/>
        </p:nvPicPr>
        <p:blipFill>
          <a:blip r:embed="rId5">
            <a:alphaModFix/>
          </a:blip>
          <a:stretch>
            <a:fillRect/>
          </a:stretch>
        </p:blipFill>
        <p:spPr>
          <a:xfrm>
            <a:off x="17275" y="967950"/>
            <a:ext cx="1698400" cy="4296361"/>
          </a:xfrm>
          <a:prstGeom prst="rect">
            <a:avLst/>
          </a:prstGeom>
          <a:noFill/>
          <a:ln>
            <a:noFill/>
          </a:ln>
        </p:spPr>
      </p:pic>
      <p:pic>
        <p:nvPicPr>
          <p:cNvPr id="751" name="Google Shape;751;p70"/>
          <p:cNvPicPr preferRelativeResize="0"/>
          <p:nvPr/>
        </p:nvPicPr>
        <p:blipFill>
          <a:blip r:embed="rId6">
            <a:alphaModFix/>
          </a:blip>
          <a:stretch>
            <a:fillRect/>
          </a:stretch>
        </p:blipFill>
        <p:spPr>
          <a:xfrm flipH="1" rot="-663115">
            <a:off x="155924" y="2415399"/>
            <a:ext cx="2700024" cy="326854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 name="Shape 205"/>
        <p:cNvGrpSpPr/>
        <p:nvPr/>
      </p:nvGrpSpPr>
      <p:grpSpPr>
        <a:xfrm>
          <a:off x="0" y="0"/>
          <a:ext cx="0" cy="0"/>
          <a:chOff x="0" y="0"/>
          <a:chExt cx="0" cy="0"/>
        </a:xfrm>
      </p:grpSpPr>
      <p:sp>
        <p:nvSpPr>
          <p:cNvPr id="206" name="Google Shape;206;p35"/>
          <p:cNvSpPr txBox="1"/>
          <p:nvPr>
            <p:ph idx="4" type="subTitle"/>
          </p:nvPr>
        </p:nvSpPr>
        <p:spPr>
          <a:xfrm>
            <a:off x="656275" y="1567225"/>
            <a:ext cx="4109700" cy="111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Spring 1997 President Joanne V. Creighton and the College were developing the Plan for 2003, </a:t>
            </a:r>
            <a:r>
              <a:rPr lang="en"/>
              <a:t>students</a:t>
            </a:r>
            <a:r>
              <a:rPr lang="en"/>
              <a:t> were asked what kind of Mount Holyoke they’d like to see</a:t>
            </a:r>
            <a:endParaRPr/>
          </a:p>
        </p:txBody>
      </p:sp>
      <p:sp>
        <p:nvSpPr>
          <p:cNvPr id="207" name="Google Shape;207;p35"/>
          <p:cNvSpPr txBox="1"/>
          <p:nvPr>
            <p:ph idx="6" type="subTitle"/>
          </p:nvPr>
        </p:nvSpPr>
        <p:spPr>
          <a:xfrm>
            <a:off x="496975" y="1166925"/>
            <a:ext cx="2353500" cy="3876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The ‘97 context</a:t>
            </a:r>
            <a:endParaRPr/>
          </a:p>
        </p:txBody>
      </p:sp>
      <p:sp>
        <p:nvSpPr>
          <p:cNvPr id="208" name="Google Shape;208;p35"/>
          <p:cNvSpPr txBox="1"/>
          <p:nvPr>
            <p:ph type="title"/>
          </p:nvPr>
        </p:nvSpPr>
        <p:spPr>
          <a:xfrm>
            <a:off x="496975" y="236925"/>
            <a:ext cx="4428300" cy="93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Road to Establishment (cont.)</a:t>
            </a:r>
            <a:endParaRPr/>
          </a:p>
        </p:txBody>
      </p:sp>
      <p:pic>
        <p:nvPicPr>
          <p:cNvPr id="209" name="Google Shape;209;p35"/>
          <p:cNvPicPr preferRelativeResize="0"/>
          <p:nvPr/>
        </p:nvPicPr>
        <p:blipFill>
          <a:blip r:embed="rId3">
            <a:alphaModFix/>
          </a:blip>
          <a:stretch>
            <a:fillRect/>
          </a:stretch>
        </p:blipFill>
        <p:spPr>
          <a:xfrm>
            <a:off x="5224100" y="104538"/>
            <a:ext cx="3814049" cy="4934426"/>
          </a:xfrm>
          <a:prstGeom prst="rect">
            <a:avLst/>
          </a:prstGeom>
          <a:noFill/>
          <a:ln>
            <a:noFill/>
          </a:ln>
        </p:spPr>
      </p:pic>
      <p:pic>
        <p:nvPicPr>
          <p:cNvPr id="210" name="Google Shape;210;p35"/>
          <p:cNvPicPr preferRelativeResize="0"/>
          <p:nvPr/>
        </p:nvPicPr>
        <p:blipFill>
          <a:blip r:embed="rId4">
            <a:alphaModFix/>
          </a:blip>
          <a:stretch>
            <a:fillRect/>
          </a:stretch>
        </p:blipFill>
        <p:spPr>
          <a:xfrm flipH="1">
            <a:off x="88250" y="3080525"/>
            <a:ext cx="877129" cy="3285801"/>
          </a:xfrm>
          <a:prstGeom prst="rect">
            <a:avLst/>
          </a:prstGeom>
          <a:noFill/>
          <a:ln>
            <a:noFill/>
          </a:ln>
        </p:spPr>
      </p:pic>
      <p:pic>
        <p:nvPicPr>
          <p:cNvPr id="211" name="Google Shape;211;p35"/>
          <p:cNvPicPr preferRelativeResize="0"/>
          <p:nvPr/>
        </p:nvPicPr>
        <p:blipFill>
          <a:blip r:embed="rId5">
            <a:alphaModFix/>
          </a:blip>
          <a:stretch>
            <a:fillRect/>
          </a:stretch>
        </p:blipFill>
        <p:spPr>
          <a:xfrm flipH="1">
            <a:off x="842772" y="3865106"/>
            <a:ext cx="792728" cy="2261024"/>
          </a:xfrm>
          <a:prstGeom prst="rect">
            <a:avLst/>
          </a:prstGeom>
          <a:noFill/>
          <a:ln>
            <a:noFill/>
          </a:ln>
        </p:spPr>
      </p:pic>
      <p:sp>
        <p:nvSpPr>
          <p:cNvPr id="212" name="Google Shape;212;p35"/>
          <p:cNvSpPr txBox="1"/>
          <p:nvPr>
            <p:ph idx="6" type="subTitle"/>
          </p:nvPr>
        </p:nvSpPr>
        <p:spPr>
          <a:xfrm>
            <a:off x="2412475" y="2680225"/>
            <a:ext cx="2353500" cy="3876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The Demands</a:t>
            </a:r>
            <a:endParaRPr/>
          </a:p>
        </p:txBody>
      </p:sp>
      <p:sp>
        <p:nvSpPr>
          <p:cNvPr id="213" name="Google Shape;213;p35"/>
          <p:cNvSpPr txBox="1"/>
          <p:nvPr>
            <p:ph idx="4" type="subTitle"/>
          </p:nvPr>
        </p:nvSpPr>
        <p:spPr>
          <a:xfrm>
            <a:off x="1923800" y="3169275"/>
            <a:ext cx="3196500" cy="173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‘97 Coalition issued a List of Demands in response to the understood Plan for 2003, the ‘97 protests that led to the establishment of the ACE and Marks centered around these demands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 name="Shape 755"/>
        <p:cNvGrpSpPr/>
        <p:nvPr/>
      </p:nvGrpSpPr>
      <p:grpSpPr>
        <a:xfrm>
          <a:off x="0" y="0"/>
          <a:ext cx="0" cy="0"/>
          <a:chOff x="0" y="0"/>
          <a:chExt cx="0" cy="0"/>
        </a:xfrm>
      </p:grpSpPr>
      <p:sp>
        <p:nvSpPr>
          <p:cNvPr id="756" name="Google Shape;756;p7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757" name="Google Shape;757;p71"/>
          <p:cNvSpPr txBox="1"/>
          <p:nvPr/>
        </p:nvSpPr>
        <p:spPr>
          <a:xfrm>
            <a:off x="1311147" y="1738775"/>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01</a:t>
            </a:r>
            <a:endParaRPr sz="3000">
              <a:solidFill>
                <a:srgbClr val="F58700"/>
              </a:solidFill>
              <a:latin typeface="Bodoni Moda"/>
              <a:ea typeface="Bodoni Moda"/>
              <a:cs typeface="Bodoni Moda"/>
              <a:sym typeface="Bodoni Moda"/>
            </a:endParaRPr>
          </a:p>
        </p:txBody>
      </p:sp>
      <p:cxnSp>
        <p:nvCxnSpPr>
          <p:cNvPr id="758" name="Google Shape;758;p71"/>
          <p:cNvCxnSpPr/>
          <p:nvPr/>
        </p:nvCxnSpPr>
        <p:spPr>
          <a:xfrm>
            <a:off x="1311147" y="2355130"/>
            <a:ext cx="711300" cy="0"/>
          </a:xfrm>
          <a:prstGeom prst="straightConnector1">
            <a:avLst/>
          </a:prstGeom>
          <a:noFill/>
          <a:ln cap="flat" cmpd="sng" w="9525">
            <a:solidFill>
              <a:srgbClr val="F58700"/>
            </a:solidFill>
            <a:prstDash val="solid"/>
            <a:round/>
            <a:headEnd len="med" w="med" type="none"/>
            <a:tailEnd len="med" w="med" type="none"/>
          </a:ln>
        </p:spPr>
      </p:cxnSp>
      <p:sp>
        <p:nvSpPr>
          <p:cNvPr id="759" name="Google Shape;759;p71"/>
          <p:cNvSpPr txBox="1"/>
          <p:nvPr/>
        </p:nvSpPr>
        <p:spPr>
          <a:xfrm>
            <a:off x="716097" y="2444375"/>
            <a:ext cx="1901400" cy="3933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MERCURY</a:t>
            </a:r>
            <a:endParaRPr sz="2000">
              <a:solidFill>
                <a:schemeClr val="dk2"/>
              </a:solidFill>
              <a:latin typeface="Bodoni Moda"/>
              <a:ea typeface="Bodoni Moda"/>
              <a:cs typeface="Bodoni Moda"/>
              <a:sym typeface="Bodoni Moda"/>
            </a:endParaRPr>
          </a:p>
        </p:txBody>
      </p:sp>
      <p:sp>
        <p:nvSpPr>
          <p:cNvPr id="760" name="Google Shape;760;p71"/>
          <p:cNvSpPr txBox="1"/>
          <p:nvPr/>
        </p:nvSpPr>
        <p:spPr>
          <a:xfrm>
            <a:off x="716097" y="2835303"/>
            <a:ext cx="19014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Mercury is </a:t>
            </a:r>
            <a:r>
              <a:rPr lang="en">
                <a:solidFill>
                  <a:srgbClr val="282851"/>
                </a:solidFill>
                <a:latin typeface="Overpass"/>
                <a:ea typeface="Overpass"/>
                <a:cs typeface="Overpass"/>
                <a:sym typeface="Overpass"/>
              </a:rPr>
              <a:t>the smallest planet</a:t>
            </a:r>
            <a:endParaRPr>
              <a:solidFill>
                <a:srgbClr val="282851"/>
              </a:solidFill>
              <a:latin typeface="Overpass"/>
              <a:ea typeface="Overpass"/>
              <a:cs typeface="Overpass"/>
              <a:sym typeface="Overpass"/>
            </a:endParaRPr>
          </a:p>
        </p:txBody>
      </p:sp>
      <p:sp>
        <p:nvSpPr>
          <p:cNvPr id="761" name="Google Shape;761;p71"/>
          <p:cNvSpPr txBox="1"/>
          <p:nvPr/>
        </p:nvSpPr>
        <p:spPr>
          <a:xfrm>
            <a:off x="3247299" y="1738775"/>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02</a:t>
            </a:r>
            <a:endParaRPr sz="3000">
              <a:solidFill>
                <a:srgbClr val="F58700"/>
              </a:solidFill>
              <a:latin typeface="Bodoni Moda"/>
              <a:ea typeface="Bodoni Moda"/>
              <a:cs typeface="Bodoni Moda"/>
              <a:sym typeface="Bodoni Moda"/>
            </a:endParaRPr>
          </a:p>
        </p:txBody>
      </p:sp>
      <p:cxnSp>
        <p:nvCxnSpPr>
          <p:cNvPr id="762" name="Google Shape;762;p71"/>
          <p:cNvCxnSpPr/>
          <p:nvPr/>
        </p:nvCxnSpPr>
        <p:spPr>
          <a:xfrm>
            <a:off x="3247299" y="2355130"/>
            <a:ext cx="711300" cy="0"/>
          </a:xfrm>
          <a:prstGeom prst="straightConnector1">
            <a:avLst/>
          </a:prstGeom>
          <a:noFill/>
          <a:ln cap="flat" cmpd="sng" w="9525">
            <a:solidFill>
              <a:srgbClr val="F58700"/>
            </a:solidFill>
            <a:prstDash val="solid"/>
            <a:round/>
            <a:headEnd len="med" w="med" type="none"/>
            <a:tailEnd len="med" w="med" type="none"/>
          </a:ln>
        </p:spPr>
      </p:cxnSp>
      <p:sp>
        <p:nvSpPr>
          <p:cNvPr id="763" name="Google Shape;763;p71"/>
          <p:cNvSpPr txBox="1"/>
          <p:nvPr/>
        </p:nvSpPr>
        <p:spPr>
          <a:xfrm>
            <a:off x="2648999" y="2444375"/>
            <a:ext cx="1905300" cy="3933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JUPITER</a:t>
            </a:r>
            <a:endParaRPr sz="2000">
              <a:solidFill>
                <a:schemeClr val="dk2"/>
              </a:solidFill>
              <a:latin typeface="Bodoni Moda"/>
              <a:ea typeface="Bodoni Moda"/>
              <a:cs typeface="Bodoni Moda"/>
              <a:sym typeface="Bodoni Moda"/>
            </a:endParaRPr>
          </a:p>
        </p:txBody>
      </p:sp>
      <p:sp>
        <p:nvSpPr>
          <p:cNvPr id="764" name="Google Shape;764;p71"/>
          <p:cNvSpPr txBox="1"/>
          <p:nvPr/>
        </p:nvSpPr>
        <p:spPr>
          <a:xfrm>
            <a:off x="2648999" y="2835303"/>
            <a:ext cx="19053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Jupiter is the biggest planet of them all</a:t>
            </a:r>
            <a:endParaRPr>
              <a:solidFill>
                <a:srgbClr val="282851"/>
              </a:solidFill>
              <a:latin typeface="Overpass"/>
              <a:ea typeface="Overpass"/>
              <a:cs typeface="Overpass"/>
              <a:sym typeface="Overpass"/>
            </a:endParaRPr>
          </a:p>
        </p:txBody>
      </p:sp>
      <p:sp>
        <p:nvSpPr>
          <p:cNvPr id="765" name="Google Shape;765;p71"/>
          <p:cNvSpPr txBox="1"/>
          <p:nvPr/>
        </p:nvSpPr>
        <p:spPr>
          <a:xfrm>
            <a:off x="5183451" y="1738775"/>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03</a:t>
            </a:r>
            <a:endParaRPr sz="3000">
              <a:solidFill>
                <a:srgbClr val="F58700"/>
              </a:solidFill>
              <a:latin typeface="Bodoni Moda"/>
              <a:ea typeface="Bodoni Moda"/>
              <a:cs typeface="Bodoni Moda"/>
              <a:sym typeface="Bodoni Moda"/>
            </a:endParaRPr>
          </a:p>
        </p:txBody>
      </p:sp>
      <p:cxnSp>
        <p:nvCxnSpPr>
          <p:cNvPr id="766" name="Google Shape;766;p71"/>
          <p:cNvCxnSpPr/>
          <p:nvPr/>
        </p:nvCxnSpPr>
        <p:spPr>
          <a:xfrm>
            <a:off x="5183451" y="2355130"/>
            <a:ext cx="711300" cy="0"/>
          </a:xfrm>
          <a:prstGeom prst="straightConnector1">
            <a:avLst/>
          </a:prstGeom>
          <a:noFill/>
          <a:ln cap="flat" cmpd="sng" w="9525">
            <a:solidFill>
              <a:srgbClr val="F58700"/>
            </a:solidFill>
            <a:prstDash val="solid"/>
            <a:round/>
            <a:headEnd len="med" w="med" type="none"/>
            <a:tailEnd len="med" w="med" type="none"/>
          </a:ln>
        </p:spPr>
      </p:cxnSp>
      <p:sp>
        <p:nvSpPr>
          <p:cNvPr id="767" name="Google Shape;767;p71"/>
          <p:cNvSpPr txBox="1"/>
          <p:nvPr/>
        </p:nvSpPr>
        <p:spPr>
          <a:xfrm>
            <a:off x="4585801" y="2444375"/>
            <a:ext cx="1905300" cy="3933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MARS</a:t>
            </a:r>
            <a:endParaRPr sz="2000">
              <a:solidFill>
                <a:schemeClr val="dk2"/>
              </a:solidFill>
              <a:latin typeface="Bodoni Moda"/>
              <a:ea typeface="Bodoni Moda"/>
              <a:cs typeface="Bodoni Moda"/>
              <a:sym typeface="Bodoni Moda"/>
            </a:endParaRPr>
          </a:p>
        </p:txBody>
      </p:sp>
      <p:sp>
        <p:nvSpPr>
          <p:cNvPr id="768" name="Google Shape;768;p71"/>
          <p:cNvSpPr txBox="1"/>
          <p:nvPr/>
        </p:nvSpPr>
        <p:spPr>
          <a:xfrm>
            <a:off x="4585801" y="2835303"/>
            <a:ext cx="19053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Despite being red, Mars is a cold place</a:t>
            </a:r>
            <a:endParaRPr>
              <a:solidFill>
                <a:srgbClr val="282851"/>
              </a:solidFill>
              <a:latin typeface="Overpass"/>
              <a:ea typeface="Overpass"/>
              <a:cs typeface="Overpass"/>
              <a:sym typeface="Overpass"/>
            </a:endParaRPr>
          </a:p>
        </p:txBody>
      </p:sp>
      <p:sp>
        <p:nvSpPr>
          <p:cNvPr id="769" name="Google Shape;769;p71"/>
          <p:cNvSpPr txBox="1"/>
          <p:nvPr/>
        </p:nvSpPr>
        <p:spPr>
          <a:xfrm>
            <a:off x="7119603" y="1738775"/>
            <a:ext cx="711300" cy="5271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3000">
                <a:solidFill>
                  <a:srgbClr val="F58700"/>
                </a:solidFill>
                <a:latin typeface="Bodoni Moda"/>
                <a:ea typeface="Bodoni Moda"/>
                <a:cs typeface="Bodoni Moda"/>
                <a:sym typeface="Bodoni Moda"/>
              </a:rPr>
              <a:t>04</a:t>
            </a:r>
            <a:endParaRPr sz="3000">
              <a:solidFill>
                <a:srgbClr val="F58700"/>
              </a:solidFill>
              <a:latin typeface="Bodoni Moda"/>
              <a:ea typeface="Bodoni Moda"/>
              <a:cs typeface="Bodoni Moda"/>
              <a:sym typeface="Bodoni Moda"/>
            </a:endParaRPr>
          </a:p>
        </p:txBody>
      </p:sp>
      <p:cxnSp>
        <p:nvCxnSpPr>
          <p:cNvPr id="770" name="Google Shape;770;p71"/>
          <p:cNvCxnSpPr/>
          <p:nvPr/>
        </p:nvCxnSpPr>
        <p:spPr>
          <a:xfrm>
            <a:off x="7119603" y="2355130"/>
            <a:ext cx="711300" cy="0"/>
          </a:xfrm>
          <a:prstGeom prst="straightConnector1">
            <a:avLst/>
          </a:prstGeom>
          <a:noFill/>
          <a:ln cap="flat" cmpd="sng" w="9525">
            <a:solidFill>
              <a:srgbClr val="F58700"/>
            </a:solidFill>
            <a:prstDash val="solid"/>
            <a:round/>
            <a:headEnd len="med" w="med" type="none"/>
            <a:tailEnd len="med" w="med" type="none"/>
          </a:ln>
        </p:spPr>
      </p:cxnSp>
      <p:sp>
        <p:nvSpPr>
          <p:cNvPr id="771" name="Google Shape;771;p71"/>
          <p:cNvSpPr txBox="1"/>
          <p:nvPr/>
        </p:nvSpPr>
        <p:spPr>
          <a:xfrm>
            <a:off x="6522603" y="2444375"/>
            <a:ext cx="1905300" cy="393300"/>
          </a:xfrm>
          <a:prstGeom prst="rect">
            <a:avLst/>
          </a:prstGeom>
          <a:noFill/>
          <a:ln>
            <a:noFill/>
          </a:ln>
        </p:spPr>
        <p:txBody>
          <a:bodyPr anchorCtr="0" anchor="b"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SATURN</a:t>
            </a:r>
            <a:endParaRPr sz="2000">
              <a:solidFill>
                <a:schemeClr val="dk2"/>
              </a:solidFill>
              <a:latin typeface="Bodoni Moda"/>
              <a:ea typeface="Bodoni Moda"/>
              <a:cs typeface="Bodoni Moda"/>
              <a:sym typeface="Bodoni Moda"/>
            </a:endParaRPr>
          </a:p>
        </p:txBody>
      </p:sp>
      <p:sp>
        <p:nvSpPr>
          <p:cNvPr id="772" name="Google Shape;772;p71"/>
          <p:cNvSpPr txBox="1"/>
          <p:nvPr/>
        </p:nvSpPr>
        <p:spPr>
          <a:xfrm>
            <a:off x="6522603" y="2835303"/>
            <a:ext cx="19053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282851"/>
                </a:solidFill>
                <a:latin typeface="Overpass"/>
                <a:ea typeface="Overpass"/>
                <a:cs typeface="Overpass"/>
                <a:sym typeface="Overpass"/>
              </a:rPr>
              <a:t>Saturn is a gas giant and has several rings</a:t>
            </a:r>
            <a:endParaRPr>
              <a:solidFill>
                <a:srgbClr val="282851"/>
              </a:solidFill>
              <a:latin typeface="Overpass"/>
              <a:ea typeface="Overpass"/>
              <a:cs typeface="Overpass"/>
              <a:sym typeface="Overpass"/>
            </a:endParaRPr>
          </a:p>
        </p:txBody>
      </p:sp>
      <p:cxnSp>
        <p:nvCxnSpPr>
          <p:cNvPr id="773" name="Google Shape;773;p71"/>
          <p:cNvCxnSpPr>
            <a:stCxn id="757" idx="3"/>
            <a:endCxn id="761" idx="1"/>
          </p:cNvCxnSpPr>
          <p:nvPr/>
        </p:nvCxnSpPr>
        <p:spPr>
          <a:xfrm>
            <a:off x="2022447" y="2002325"/>
            <a:ext cx="1224900" cy="0"/>
          </a:xfrm>
          <a:prstGeom prst="straightConnector1">
            <a:avLst/>
          </a:prstGeom>
          <a:noFill/>
          <a:ln cap="flat" cmpd="sng" w="9525">
            <a:solidFill>
              <a:schemeClr val="lt2"/>
            </a:solidFill>
            <a:prstDash val="solid"/>
            <a:round/>
            <a:headEnd len="med" w="med" type="none"/>
            <a:tailEnd len="med" w="med" type="none"/>
          </a:ln>
        </p:spPr>
      </p:cxnSp>
      <p:cxnSp>
        <p:nvCxnSpPr>
          <p:cNvPr id="774" name="Google Shape;774;p71"/>
          <p:cNvCxnSpPr>
            <a:stCxn id="761" idx="3"/>
            <a:endCxn id="765" idx="1"/>
          </p:cNvCxnSpPr>
          <p:nvPr/>
        </p:nvCxnSpPr>
        <p:spPr>
          <a:xfrm>
            <a:off x="3958599" y="2002325"/>
            <a:ext cx="1224900" cy="0"/>
          </a:xfrm>
          <a:prstGeom prst="straightConnector1">
            <a:avLst/>
          </a:prstGeom>
          <a:noFill/>
          <a:ln cap="flat" cmpd="sng" w="9525">
            <a:solidFill>
              <a:schemeClr val="lt2"/>
            </a:solidFill>
            <a:prstDash val="solid"/>
            <a:round/>
            <a:headEnd len="med" w="med" type="none"/>
            <a:tailEnd len="med" w="med" type="none"/>
          </a:ln>
        </p:spPr>
      </p:cxnSp>
      <p:cxnSp>
        <p:nvCxnSpPr>
          <p:cNvPr id="775" name="Google Shape;775;p71"/>
          <p:cNvCxnSpPr>
            <a:stCxn id="765" idx="3"/>
            <a:endCxn id="769" idx="1"/>
          </p:cNvCxnSpPr>
          <p:nvPr/>
        </p:nvCxnSpPr>
        <p:spPr>
          <a:xfrm>
            <a:off x="5894751" y="2002325"/>
            <a:ext cx="1224900" cy="0"/>
          </a:xfrm>
          <a:prstGeom prst="straightConnector1">
            <a:avLst/>
          </a:prstGeom>
          <a:noFill/>
          <a:ln cap="flat" cmpd="sng" w="9525">
            <a:solidFill>
              <a:schemeClr val="lt2"/>
            </a:solidFill>
            <a:prstDash val="solid"/>
            <a:round/>
            <a:headEnd len="med" w="med" type="none"/>
            <a:tailEnd len="med" w="med" type="none"/>
          </a:ln>
        </p:spPr>
      </p:cxnSp>
      <p:pic>
        <p:nvPicPr>
          <p:cNvPr id="776" name="Google Shape;776;p71"/>
          <p:cNvPicPr preferRelativeResize="0"/>
          <p:nvPr/>
        </p:nvPicPr>
        <p:blipFill>
          <a:blip r:embed="rId3">
            <a:alphaModFix/>
          </a:blip>
          <a:stretch>
            <a:fillRect/>
          </a:stretch>
        </p:blipFill>
        <p:spPr>
          <a:xfrm flipH="1" rot="10800000">
            <a:off x="8037825" y="-90001"/>
            <a:ext cx="921174" cy="2404901"/>
          </a:xfrm>
          <a:prstGeom prst="rect">
            <a:avLst/>
          </a:prstGeom>
          <a:noFill/>
          <a:ln>
            <a:noFill/>
          </a:ln>
        </p:spPr>
      </p:pic>
      <p:pic>
        <p:nvPicPr>
          <p:cNvPr id="777" name="Google Shape;777;p71"/>
          <p:cNvPicPr preferRelativeResize="0"/>
          <p:nvPr/>
        </p:nvPicPr>
        <p:blipFill>
          <a:blip r:embed="rId4">
            <a:alphaModFix/>
          </a:blip>
          <a:stretch>
            <a:fillRect/>
          </a:stretch>
        </p:blipFill>
        <p:spPr>
          <a:xfrm rot="9739044">
            <a:off x="110574" y="187875"/>
            <a:ext cx="1069601" cy="1368925"/>
          </a:xfrm>
          <a:prstGeom prst="rect">
            <a:avLst/>
          </a:prstGeom>
          <a:noFill/>
          <a:ln>
            <a:noFill/>
          </a:ln>
        </p:spPr>
      </p:pic>
      <p:pic>
        <p:nvPicPr>
          <p:cNvPr id="778" name="Google Shape;778;p71"/>
          <p:cNvPicPr preferRelativeResize="0"/>
          <p:nvPr/>
        </p:nvPicPr>
        <p:blipFill>
          <a:blip r:embed="rId5">
            <a:alphaModFix/>
          </a:blip>
          <a:stretch>
            <a:fillRect/>
          </a:stretch>
        </p:blipFill>
        <p:spPr>
          <a:xfrm flipH="1" rot="-1590670">
            <a:off x="7533982" y="3837479"/>
            <a:ext cx="1592709" cy="1374091"/>
          </a:xfrm>
          <a:prstGeom prst="rect">
            <a:avLst/>
          </a:prstGeom>
          <a:noFill/>
          <a:ln>
            <a:noFill/>
          </a:ln>
        </p:spPr>
      </p:pic>
      <p:pic>
        <p:nvPicPr>
          <p:cNvPr id="779" name="Google Shape;779;p71"/>
          <p:cNvPicPr preferRelativeResize="0"/>
          <p:nvPr/>
        </p:nvPicPr>
        <p:blipFill>
          <a:blip r:embed="rId6">
            <a:alphaModFix/>
          </a:blip>
          <a:stretch>
            <a:fillRect/>
          </a:stretch>
        </p:blipFill>
        <p:spPr>
          <a:xfrm rot="4764154">
            <a:off x="1277659" y="3713477"/>
            <a:ext cx="993232" cy="1266181"/>
          </a:xfrm>
          <a:prstGeom prst="rect">
            <a:avLst/>
          </a:prstGeom>
          <a:noFill/>
          <a:ln>
            <a:noFill/>
          </a:ln>
        </p:spPr>
      </p:pic>
      <p:pic>
        <p:nvPicPr>
          <p:cNvPr id="780" name="Google Shape;780;p71"/>
          <p:cNvPicPr preferRelativeResize="0"/>
          <p:nvPr/>
        </p:nvPicPr>
        <p:blipFill>
          <a:blip r:embed="rId7">
            <a:alphaModFix/>
          </a:blip>
          <a:stretch>
            <a:fillRect/>
          </a:stretch>
        </p:blipFill>
        <p:spPr>
          <a:xfrm flipH="1" rot="9390832">
            <a:off x="320105" y="3830406"/>
            <a:ext cx="1065693" cy="1057860"/>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 name="Shape 784"/>
        <p:cNvGrpSpPr/>
        <p:nvPr/>
      </p:nvGrpSpPr>
      <p:grpSpPr>
        <a:xfrm>
          <a:off x="0" y="0"/>
          <a:ext cx="0" cy="0"/>
          <a:chOff x="0" y="0"/>
          <a:chExt cx="0" cy="0"/>
        </a:xfrm>
      </p:grpSpPr>
      <p:sp>
        <p:nvSpPr>
          <p:cNvPr id="785" name="Google Shape;785;p72"/>
          <p:cNvSpPr txBox="1"/>
          <p:nvPr>
            <p:ph idx="1" type="subTitle"/>
          </p:nvPr>
        </p:nvSpPr>
        <p:spPr>
          <a:xfrm>
            <a:off x="720000" y="3899900"/>
            <a:ext cx="4223700" cy="70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sp>
        <p:nvSpPr>
          <p:cNvPr id="786" name="Google Shape;786;p72"/>
          <p:cNvSpPr txBox="1"/>
          <p:nvPr>
            <p:ph type="title"/>
          </p:nvPr>
        </p:nvSpPr>
        <p:spPr>
          <a:xfrm>
            <a:off x="720000" y="2075950"/>
            <a:ext cx="4223700" cy="167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cxnSp>
        <p:nvCxnSpPr>
          <p:cNvPr id="787" name="Google Shape;787;p72"/>
          <p:cNvCxnSpPr/>
          <p:nvPr/>
        </p:nvCxnSpPr>
        <p:spPr>
          <a:xfrm>
            <a:off x="814650" y="3825843"/>
            <a:ext cx="4034400" cy="0"/>
          </a:xfrm>
          <a:prstGeom prst="straightConnector1">
            <a:avLst/>
          </a:prstGeom>
          <a:noFill/>
          <a:ln cap="flat" cmpd="sng" w="9525">
            <a:solidFill>
              <a:schemeClr val="lt2"/>
            </a:solidFill>
            <a:prstDash val="solid"/>
            <a:round/>
            <a:headEnd len="med" w="med" type="none"/>
            <a:tailEnd len="med" w="med" type="none"/>
          </a:ln>
        </p:spPr>
      </p:cxnSp>
      <p:pic>
        <p:nvPicPr>
          <p:cNvPr id="788" name="Google Shape;788;p72"/>
          <p:cNvPicPr preferRelativeResize="0"/>
          <p:nvPr/>
        </p:nvPicPr>
        <p:blipFill rotWithShape="1">
          <a:blip r:embed="rId3">
            <a:alphaModFix/>
          </a:blip>
          <a:srcRect b="0" l="0" r="0" t="1748"/>
          <a:stretch/>
        </p:blipFill>
        <p:spPr>
          <a:xfrm>
            <a:off x="5671500" y="535000"/>
            <a:ext cx="2757400" cy="4073498"/>
          </a:xfrm>
          <a:prstGeom prst="rect">
            <a:avLst/>
          </a:prstGeom>
          <a:noFill/>
          <a:ln>
            <a:noFill/>
          </a:ln>
        </p:spPr>
      </p:pic>
      <p:pic>
        <p:nvPicPr>
          <p:cNvPr id="789" name="Google Shape;789;p72"/>
          <p:cNvPicPr preferRelativeResize="0"/>
          <p:nvPr/>
        </p:nvPicPr>
        <p:blipFill>
          <a:blip r:embed="rId4">
            <a:alphaModFix/>
          </a:blip>
          <a:stretch>
            <a:fillRect/>
          </a:stretch>
        </p:blipFill>
        <p:spPr>
          <a:xfrm rot="8722646">
            <a:off x="6768236" y="3921995"/>
            <a:ext cx="1174628" cy="1085270"/>
          </a:xfrm>
          <a:prstGeom prst="rect">
            <a:avLst/>
          </a:prstGeom>
          <a:noFill/>
          <a:ln>
            <a:noFill/>
          </a:ln>
        </p:spPr>
      </p:pic>
      <p:pic>
        <p:nvPicPr>
          <p:cNvPr id="790" name="Google Shape;790;p72"/>
          <p:cNvPicPr preferRelativeResize="0"/>
          <p:nvPr/>
        </p:nvPicPr>
        <p:blipFill>
          <a:blip r:embed="rId4">
            <a:alphaModFix/>
          </a:blip>
          <a:stretch>
            <a:fillRect/>
          </a:stretch>
        </p:blipFill>
        <p:spPr>
          <a:xfrm flipH="1" rot="8489249">
            <a:off x="7793716" y="3099805"/>
            <a:ext cx="1174621" cy="1085282"/>
          </a:xfrm>
          <a:prstGeom prst="rect">
            <a:avLst/>
          </a:prstGeom>
          <a:noFill/>
          <a:ln>
            <a:noFill/>
          </a:ln>
        </p:spPr>
      </p:pic>
      <p:pic>
        <p:nvPicPr>
          <p:cNvPr id="791" name="Google Shape;791;p72"/>
          <p:cNvPicPr preferRelativeResize="0"/>
          <p:nvPr/>
        </p:nvPicPr>
        <p:blipFill>
          <a:blip r:embed="rId5">
            <a:alphaModFix/>
          </a:blip>
          <a:stretch>
            <a:fillRect/>
          </a:stretch>
        </p:blipFill>
        <p:spPr>
          <a:xfrm flipH="1">
            <a:off x="7758276" y="4062604"/>
            <a:ext cx="1154350" cy="961375"/>
          </a:xfrm>
          <a:prstGeom prst="rect">
            <a:avLst/>
          </a:prstGeom>
          <a:noFill/>
          <a:ln>
            <a:noFill/>
          </a:ln>
        </p:spPr>
      </p:pic>
      <p:pic>
        <p:nvPicPr>
          <p:cNvPr id="792" name="Google Shape;792;p72"/>
          <p:cNvPicPr preferRelativeResize="0"/>
          <p:nvPr/>
        </p:nvPicPr>
        <p:blipFill>
          <a:blip r:embed="rId6">
            <a:alphaModFix/>
          </a:blip>
          <a:stretch>
            <a:fillRect/>
          </a:stretch>
        </p:blipFill>
        <p:spPr>
          <a:xfrm>
            <a:off x="731699" y="117444"/>
            <a:ext cx="1321575" cy="1311500"/>
          </a:xfrm>
          <a:prstGeom prst="rect">
            <a:avLst/>
          </a:prstGeom>
          <a:noFill/>
          <a:ln>
            <a:noFill/>
          </a:ln>
        </p:spPr>
      </p:pic>
      <p:pic>
        <p:nvPicPr>
          <p:cNvPr id="793" name="Google Shape;793;p72"/>
          <p:cNvPicPr preferRelativeResize="0"/>
          <p:nvPr/>
        </p:nvPicPr>
        <p:blipFill>
          <a:blip r:embed="rId5">
            <a:alphaModFix/>
          </a:blip>
          <a:stretch>
            <a:fillRect/>
          </a:stretch>
        </p:blipFill>
        <p:spPr>
          <a:xfrm rot="-2360703">
            <a:off x="-24006" y="804912"/>
            <a:ext cx="1408100" cy="1172693"/>
          </a:xfrm>
          <a:prstGeom prst="rect">
            <a:avLst/>
          </a:prstGeom>
          <a:noFill/>
          <a:ln>
            <a:noFill/>
          </a:ln>
        </p:spPr>
      </p:pic>
      <p:pic>
        <p:nvPicPr>
          <p:cNvPr id="794" name="Google Shape;794;p72"/>
          <p:cNvPicPr preferRelativeResize="0"/>
          <p:nvPr/>
        </p:nvPicPr>
        <p:blipFill>
          <a:blip r:embed="rId7">
            <a:alphaModFix/>
          </a:blip>
          <a:stretch>
            <a:fillRect/>
          </a:stretch>
        </p:blipFill>
        <p:spPr>
          <a:xfrm>
            <a:off x="1163667" y="813257"/>
            <a:ext cx="1321576" cy="1262693"/>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 name="Shape 798"/>
        <p:cNvGrpSpPr/>
        <p:nvPr/>
      </p:nvGrpSpPr>
      <p:grpSpPr>
        <a:xfrm>
          <a:off x="0" y="0"/>
          <a:ext cx="0" cy="0"/>
          <a:chOff x="0" y="0"/>
          <a:chExt cx="0" cy="0"/>
        </a:xfrm>
      </p:grpSpPr>
      <p:pic>
        <p:nvPicPr>
          <p:cNvPr id="799" name="Google Shape;799;p73"/>
          <p:cNvPicPr preferRelativeResize="0"/>
          <p:nvPr/>
        </p:nvPicPr>
        <p:blipFill>
          <a:blip r:embed="rId3">
            <a:alphaModFix/>
          </a:blip>
          <a:stretch>
            <a:fillRect/>
          </a:stretch>
        </p:blipFill>
        <p:spPr>
          <a:xfrm rot="-787703">
            <a:off x="644301" y="2371102"/>
            <a:ext cx="1079277" cy="1375849"/>
          </a:xfrm>
          <a:prstGeom prst="rect">
            <a:avLst/>
          </a:prstGeom>
          <a:noFill/>
          <a:ln>
            <a:noFill/>
          </a:ln>
        </p:spPr>
      </p:pic>
      <p:sp>
        <p:nvSpPr>
          <p:cNvPr id="800" name="Google Shape;800;p73"/>
          <p:cNvSpPr txBox="1"/>
          <p:nvPr>
            <p:ph type="title"/>
          </p:nvPr>
        </p:nvSpPr>
        <p:spPr>
          <a:xfrm>
            <a:off x="2323050" y="1648350"/>
            <a:ext cx="4497900" cy="1172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801" name="Google Shape;801;p73"/>
          <p:cNvSpPr txBox="1"/>
          <p:nvPr>
            <p:ph idx="1" type="subTitle"/>
          </p:nvPr>
        </p:nvSpPr>
        <p:spPr>
          <a:xfrm>
            <a:off x="2323050" y="3021750"/>
            <a:ext cx="4497900" cy="47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cxnSp>
        <p:nvCxnSpPr>
          <p:cNvPr id="802" name="Google Shape;802;p73"/>
          <p:cNvCxnSpPr/>
          <p:nvPr/>
        </p:nvCxnSpPr>
        <p:spPr>
          <a:xfrm>
            <a:off x="2572650" y="2882993"/>
            <a:ext cx="3998700" cy="0"/>
          </a:xfrm>
          <a:prstGeom prst="straightConnector1">
            <a:avLst/>
          </a:prstGeom>
          <a:noFill/>
          <a:ln cap="flat" cmpd="sng" w="9525">
            <a:solidFill>
              <a:schemeClr val="lt2"/>
            </a:solidFill>
            <a:prstDash val="solid"/>
            <a:round/>
            <a:headEnd len="med" w="med" type="none"/>
            <a:tailEnd len="med" w="med" type="none"/>
          </a:ln>
        </p:spPr>
      </p:cxnSp>
      <p:pic>
        <p:nvPicPr>
          <p:cNvPr id="803" name="Google Shape;803;p73"/>
          <p:cNvPicPr preferRelativeResize="0"/>
          <p:nvPr/>
        </p:nvPicPr>
        <p:blipFill>
          <a:blip r:embed="rId3">
            <a:alphaModFix/>
          </a:blip>
          <a:stretch>
            <a:fillRect/>
          </a:stretch>
        </p:blipFill>
        <p:spPr>
          <a:xfrm rot="5980384">
            <a:off x="1588376" y="3714078"/>
            <a:ext cx="1079277" cy="1375847"/>
          </a:xfrm>
          <a:prstGeom prst="rect">
            <a:avLst/>
          </a:prstGeom>
          <a:noFill/>
          <a:ln>
            <a:noFill/>
          </a:ln>
        </p:spPr>
      </p:pic>
      <p:pic>
        <p:nvPicPr>
          <p:cNvPr id="804" name="Google Shape;804;p73"/>
          <p:cNvPicPr preferRelativeResize="0"/>
          <p:nvPr/>
        </p:nvPicPr>
        <p:blipFill>
          <a:blip r:embed="rId4">
            <a:alphaModFix/>
          </a:blip>
          <a:stretch>
            <a:fillRect/>
          </a:stretch>
        </p:blipFill>
        <p:spPr>
          <a:xfrm flipH="1">
            <a:off x="299703" y="3366301"/>
            <a:ext cx="1513425" cy="1495726"/>
          </a:xfrm>
          <a:prstGeom prst="rect">
            <a:avLst/>
          </a:prstGeom>
          <a:noFill/>
          <a:ln>
            <a:noFill/>
          </a:ln>
        </p:spPr>
      </p:pic>
      <p:pic>
        <p:nvPicPr>
          <p:cNvPr id="805" name="Google Shape;805;p73"/>
          <p:cNvPicPr preferRelativeResize="0"/>
          <p:nvPr/>
        </p:nvPicPr>
        <p:blipFill>
          <a:blip r:embed="rId5">
            <a:alphaModFix/>
          </a:blip>
          <a:stretch>
            <a:fillRect/>
          </a:stretch>
        </p:blipFill>
        <p:spPr>
          <a:xfrm flipH="1" rot="-135706">
            <a:off x="7313375" y="2668437"/>
            <a:ext cx="1328101" cy="3467124"/>
          </a:xfrm>
          <a:prstGeom prst="rect">
            <a:avLst/>
          </a:prstGeom>
          <a:noFill/>
          <a:ln>
            <a:noFill/>
          </a:ln>
        </p:spPr>
      </p:pic>
      <p:pic>
        <p:nvPicPr>
          <p:cNvPr id="806" name="Google Shape;806;p73"/>
          <p:cNvPicPr preferRelativeResize="0"/>
          <p:nvPr/>
        </p:nvPicPr>
        <p:blipFill>
          <a:blip r:embed="rId6">
            <a:alphaModFix/>
          </a:blip>
          <a:stretch>
            <a:fillRect/>
          </a:stretch>
        </p:blipFill>
        <p:spPr>
          <a:xfrm flipH="1" rot="6287380">
            <a:off x="7462055" y="958378"/>
            <a:ext cx="1844131" cy="1261520"/>
          </a:xfrm>
          <a:prstGeom prst="rect">
            <a:avLst/>
          </a:prstGeom>
          <a:noFill/>
          <a:ln>
            <a:noFill/>
          </a:ln>
        </p:spPr>
      </p:pic>
      <p:pic>
        <p:nvPicPr>
          <p:cNvPr id="807" name="Google Shape;807;p73"/>
          <p:cNvPicPr preferRelativeResize="0"/>
          <p:nvPr/>
        </p:nvPicPr>
        <p:blipFill>
          <a:blip r:embed="rId7">
            <a:alphaModFix/>
          </a:blip>
          <a:stretch>
            <a:fillRect/>
          </a:stretch>
        </p:blipFill>
        <p:spPr>
          <a:xfrm rot="9136402">
            <a:off x="6884471" y="-41434"/>
            <a:ext cx="1116158" cy="1406022"/>
          </a:xfrm>
          <a:prstGeom prst="rect">
            <a:avLst/>
          </a:prstGeom>
          <a:noFill/>
          <a:ln>
            <a:noFill/>
          </a:ln>
        </p:spPr>
      </p:pic>
      <p:pic>
        <p:nvPicPr>
          <p:cNvPr id="808" name="Google Shape;808;p73"/>
          <p:cNvPicPr preferRelativeResize="0"/>
          <p:nvPr/>
        </p:nvPicPr>
        <p:blipFill>
          <a:blip r:embed="rId8">
            <a:alphaModFix/>
          </a:blip>
          <a:stretch>
            <a:fillRect/>
          </a:stretch>
        </p:blipFill>
        <p:spPr>
          <a:xfrm flipH="1">
            <a:off x="7342635" y="184775"/>
            <a:ext cx="1690475" cy="1662788"/>
          </a:xfrm>
          <a:prstGeom prst="rect">
            <a:avLst/>
          </a:prstGeom>
          <a:noFill/>
          <a:ln>
            <a:noFill/>
          </a:ln>
        </p:spPr>
      </p:pic>
      <p:pic>
        <p:nvPicPr>
          <p:cNvPr id="809" name="Google Shape;809;p73"/>
          <p:cNvPicPr preferRelativeResize="0"/>
          <p:nvPr/>
        </p:nvPicPr>
        <p:blipFill>
          <a:blip r:embed="rId9">
            <a:alphaModFix/>
          </a:blip>
          <a:stretch>
            <a:fillRect/>
          </a:stretch>
        </p:blipFill>
        <p:spPr>
          <a:xfrm flipH="1" rot="-9193257">
            <a:off x="851611" y="208429"/>
            <a:ext cx="2002431" cy="1727570"/>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 name="Shape 813"/>
        <p:cNvGrpSpPr/>
        <p:nvPr/>
      </p:nvGrpSpPr>
      <p:grpSpPr>
        <a:xfrm>
          <a:off x="0" y="0"/>
          <a:ext cx="0" cy="0"/>
          <a:chOff x="0" y="0"/>
          <a:chExt cx="0" cy="0"/>
        </a:xfrm>
      </p:grpSpPr>
      <p:sp>
        <p:nvSpPr>
          <p:cNvPr id="814" name="Google Shape;814;p74"/>
          <p:cNvSpPr txBox="1"/>
          <p:nvPr>
            <p:ph type="title"/>
          </p:nvPr>
        </p:nvSpPr>
        <p:spPr>
          <a:xfrm>
            <a:off x="5214624" y="2103725"/>
            <a:ext cx="2610000" cy="1120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TABLET MOCKUP</a:t>
            </a:r>
            <a:endParaRPr/>
          </a:p>
        </p:txBody>
      </p:sp>
      <p:sp>
        <p:nvSpPr>
          <p:cNvPr id="815" name="Google Shape;815;p74"/>
          <p:cNvSpPr txBox="1"/>
          <p:nvPr>
            <p:ph idx="1" type="subTitle"/>
          </p:nvPr>
        </p:nvSpPr>
        <p:spPr>
          <a:xfrm>
            <a:off x="5214636" y="3224546"/>
            <a:ext cx="2610000" cy="10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cxnSp>
        <p:nvCxnSpPr>
          <p:cNvPr id="816" name="Google Shape;816;p74"/>
          <p:cNvCxnSpPr/>
          <p:nvPr/>
        </p:nvCxnSpPr>
        <p:spPr>
          <a:xfrm>
            <a:off x="5318238" y="3224557"/>
            <a:ext cx="2506500" cy="0"/>
          </a:xfrm>
          <a:prstGeom prst="straightConnector1">
            <a:avLst/>
          </a:prstGeom>
          <a:noFill/>
          <a:ln cap="flat" cmpd="sng" w="9525">
            <a:solidFill>
              <a:schemeClr val="lt2"/>
            </a:solidFill>
            <a:prstDash val="solid"/>
            <a:round/>
            <a:headEnd len="med" w="med" type="none"/>
            <a:tailEnd len="med" w="med" type="none"/>
          </a:ln>
        </p:spPr>
      </p:cxnSp>
      <p:grpSp>
        <p:nvGrpSpPr>
          <p:cNvPr id="817" name="Google Shape;817;p74"/>
          <p:cNvGrpSpPr/>
          <p:nvPr/>
        </p:nvGrpSpPr>
        <p:grpSpPr>
          <a:xfrm flipH="1" rot="-5400000">
            <a:off x="1613018" y="861685"/>
            <a:ext cx="2743918" cy="3772774"/>
            <a:chOff x="1835466" y="929768"/>
            <a:chExt cx="2388300" cy="3284100"/>
          </a:xfrm>
        </p:grpSpPr>
        <p:sp>
          <p:nvSpPr>
            <p:cNvPr id="818" name="Google Shape;818;p74"/>
            <p:cNvSpPr/>
            <p:nvPr/>
          </p:nvSpPr>
          <p:spPr>
            <a:xfrm>
              <a:off x="1835466" y="929768"/>
              <a:ext cx="2388300" cy="3284100"/>
            </a:xfrm>
            <a:prstGeom prst="roundRect">
              <a:avLst>
                <a:gd fmla="val 4846" name="adj"/>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819" name="Google Shape;819;p74"/>
            <p:cNvSpPr/>
            <p:nvPr/>
          </p:nvSpPr>
          <p:spPr>
            <a:xfrm>
              <a:off x="2010540" y="1124747"/>
              <a:ext cx="2038200" cy="29091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4"/>
            <p:cNvSpPr/>
            <p:nvPr/>
          </p:nvSpPr>
          <p:spPr>
            <a:xfrm>
              <a:off x="2947422" y="4067543"/>
              <a:ext cx="164400" cy="97500"/>
            </a:xfrm>
            <a:prstGeom prst="roundRect">
              <a:avLst>
                <a:gd fmla="val 50000" name="adj"/>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21" name="Google Shape;821;p74"/>
          <p:cNvPicPr preferRelativeResize="0"/>
          <p:nvPr/>
        </p:nvPicPr>
        <p:blipFill rotWithShape="1">
          <a:blip r:embed="rId3">
            <a:alphaModFix/>
          </a:blip>
          <a:srcRect b="0" l="9833" r="9825" t="0"/>
          <a:stretch/>
        </p:blipFill>
        <p:spPr>
          <a:xfrm>
            <a:off x="1324008" y="1580510"/>
            <a:ext cx="3335414" cy="2335335"/>
          </a:xfrm>
          <a:prstGeom prst="rect">
            <a:avLst/>
          </a:prstGeom>
          <a:noFill/>
          <a:ln>
            <a:noFill/>
          </a:ln>
        </p:spPr>
      </p:pic>
      <p:pic>
        <p:nvPicPr>
          <p:cNvPr id="822" name="Google Shape;822;p74"/>
          <p:cNvPicPr preferRelativeResize="0"/>
          <p:nvPr/>
        </p:nvPicPr>
        <p:blipFill>
          <a:blip r:embed="rId4">
            <a:alphaModFix/>
          </a:blip>
          <a:stretch>
            <a:fillRect/>
          </a:stretch>
        </p:blipFill>
        <p:spPr>
          <a:xfrm rot="1651346">
            <a:off x="6832450" y="263350"/>
            <a:ext cx="2367400" cy="1656900"/>
          </a:xfrm>
          <a:prstGeom prst="rect">
            <a:avLst/>
          </a:prstGeom>
          <a:noFill/>
          <a:ln>
            <a:noFill/>
          </a:ln>
        </p:spPr>
      </p:pic>
      <p:pic>
        <p:nvPicPr>
          <p:cNvPr id="823" name="Google Shape;823;p74"/>
          <p:cNvPicPr preferRelativeResize="0"/>
          <p:nvPr/>
        </p:nvPicPr>
        <p:blipFill>
          <a:blip r:embed="rId5">
            <a:alphaModFix/>
          </a:blip>
          <a:stretch>
            <a:fillRect/>
          </a:stretch>
        </p:blipFill>
        <p:spPr>
          <a:xfrm flipH="1" rot="8898976">
            <a:off x="36398" y="146900"/>
            <a:ext cx="1069601" cy="1368926"/>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 name="Shape 827"/>
        <p:cNvGrpSpPr/>
        <p:nvPr/>
      </p:nvGrpSpPr>
      <p:grpSpPr>
        <a:xfrm>
          <a:off x="0" y="0"/>
          <a:ext cx="0" cy="0"/>
          <a:chOff x="0" y="0"/>
          <a:chExt cx="0" cy="0"/>
        </a:xfrm>
      </p:grpSpPr>
      <p:sp>
        <p:nvSpPr>
          <p:cNvPr id="828" name="Google Shape;828;p75"/>
          <p:cNvSpPr txBox="1"/>
          <p:nvPr>
            <p:ph type="ctrTitle"/>
          </p:nvPr>
        </p:nvSpPr>
        <p:spPr>
          <a:xfrm>
            <a:off x="2425050" y="535000"/>
            <a:ext cx="4293900" cy="93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829" name="Google Shape;829;p75"/>
          <p:cNvSpPr txBox="1"/>
          <p:nvPr>
            <p:ph idx="1" type="subTitle"/>
          </p:nvPr>
        </p:nvSpPr>
        <p:spPr>
          <a:xfrm>
            <a:off x="2425050" y="1465425"/>
            <a:ext cx="4293900" cy="11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sz="1800">
                <a:solidFill>
                  <a:schemeClr val="dk2"/>
                </a:solidFill>
                <a:latin typeface="Bodoni Moda"/>
                <a:ea typeface="Bodoni Moda"/>
                <a:cs typeface="Bodoni Moda"/>
                <a:sym typeface="Bodoni Moda"/>
              </a:rPr>
              <a:t>DO YOU HAVE ANY QUESTIONS?</a:t>
            </a:r>
            <a:endParaRPr sz="1800">
              <a:solidFill>
                <a:schemeClr val="dk2"/>
              </a:solidFill>
              <a:latin typeface="Bodoni Moda"/>
              <a:ea typeface="Bodoni Moda"/>
              <a:cs typeface="Bodoni Moda"/>
              <a:sym typeface="Bodoni Moda"/>
            </a:endParaRPr>
          </a:p>
          <a:p>
            <a:pPr indent="0" lvl="0" marL="0" rtl="0" algn="ctr">
              <a:spcBef>
                <a:spcPts val="1000"/>
              </a:spcBef>
              <a:spcAft>
                <a:spcPts val="0"/>
              </a:spcAft>
              <a:buClr>
                <a:schemeClr val="lt1"/>
              </a:buClr>
              <a:buSzPts val="1100"/>
              <a:buFont typeface="Arial"/>
              <a:buNone/>
            </a:pPr>
            <a:r>
              <a:rPr lang="en"/>
              <a:t>youremail@freepik.com </a:t>
            </a:r>
            <a:endParaRPr/>
          </a:p>
          <a:p>
            <a:pPr indent="0" lvl="0" marL="0" rtl="0" algn="ctr">
              <a:spcBef>
                <a:spcPts val="0"/>
              </a:spcBef>
              <a:spcAft>
                <a:spcPts val="0"/>
              </a:spcAft>
              <a:buClr>
                <a:schemeClr val="lt1"/>
              </a:buClr>
              <a:buSzPts val="1100"/>
              <a:buFont typeface="Arial"/>
              <a:buNone/>
            </a:pPr>
            <a:r>
              <a:rPr lang="en"/>
              <a:t>+91  620 421 838 </a:t>
            </a:r>
            <a:endParaRPr/>
          </a:p>
          <a:p>
            <a:pPr indent="0" lvl="0" marL="0" rtl="0" algn="ctr">
              <a:spcBef>
                <a:spcPts val="0"/>
              </a:spcBef>
              <a:spcAft>
                <a:spcPts val="0"/>
              </a:spcAft>
              <a:buNone/>
            </a:pPr>
            <a:r>
              <a:rPr lang="en"/>
              <a:t>yourwebsite.com</a:t>
            </a:r>
            <a:endParaRPr/>
          </a:p>
        </p:txBody>
      </p:sp>
      <p:sp>
        <p:nvSpPr>
          <p:cNvPr id="830" name="Google Shape;830;p75"/>
          <p:cNvSpPr txBox="1"/>
          <p:nvPr/>
        </p:nvSpPr>
        <p:spPr>
          <a:xfrm>
            <a:off x="3072000" y="4256473"/>
            <a:ext cx="3000000" cy="3519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Overpass"/>
                <a:ea typeface="Overpass"/>
                <a:cs typeface="Overpass"/>
                <a:sym typeface="Overpass"/>
              </a:rPr>
              <a:t>Please keep this slide for attribution</a:t>
            </a:r>
            <a:endParaRPr sz="1200">
              <a:solidFill>
                <a:schemeClr val="dk1"/>
              </a:solidFill>
              <a:latin typeface="Overpass"/>
              <a:ea typeface="Overpass"/>
              <a:cs typeface="Overpass"/>
              <a:sym typeface="Overpass"/>
            </a:endParaRPr>
          </a:p>
        </p:txBody>
      </p:sp>
      <p:sp>
        <p:nvSpPr>
          <p:cNvPr id="831" name="Google Shape;831;p75"/>
          <p:cNvSpPr/>
          <p:nvPr/>
        </p:nvSpPr>
        <p:spPr>
          <a:xfrm>
            <a:off x="2848838" y="2772500"/>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5"/>
          <p:cNvSpPr/>
          <p:nvPr/>
        </p:nvSpPr>
        <p:spPr>
          <a:xfrm>
            <a:off x="3763613" y="2772500"/>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5"/>
          <p:cNvSpPr/>
          <p:nvPr/>
        </p:nvSpPr>
        <p:spPr>
          <a:xfrm>
            <a:off x="4678388" y="2772500"/>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5"/>
          <p:cNvSpPr/>
          <p:nvPr/>
        </p:nvSpPr>
        <p:spPr>
          <a:xfrm>
            <a:off x="5593163" y="2772500"/>
            <a:ext cx="702000" cy="7020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5" name="Google Shape;835;p75"/>
          <p:cNvCxnSpPr/>
          <p:nvPr/>
        </p:nvCxnSpPr>
        <p:spPr>
          <a:xfrm>
            <a:off x="2337100" y="4256468"/>
            <a:ext cx="4469700" cy="0"/>
          </a:xfrm>
          <a:prstGeom prst="straightConnector1">
            <a:avLst/>
          </a:prstGeom>
          <a:noFill/>
          <a:ln cap="flat" cmpd="sng" w="9525">
            <a:solidFill>
              <a:schemeClr val="lt2"/>
            </a:solidFill>
            <a:prstDash val="solid"/>
            <a:round/>
            <a:headEnd len="med" w="med" type="none"/>
            <a:tailEnd len="med" w="med" type="none"/>
          </a:ln>
        </p:spPr>
      </p:cxnSp>
      <p:pic>
        <p:nvPicPr>
          <p:cNvPr id="836" name="Google Shape;836;p75"/>
          <p:cNvPicPr preferRelativeResize="0"/>
          <p:nvPr/>
        </p:nvPicPr>
        <p:blipFill>
          <a:blip r:embed="rId3">
            <a:alphaModFix/>
          </a:blip>
          <a:stretch>
            <a:fillRect/>
          </a:stretch>
        </p:blipFill>
        <p:spPr>
          <a:xfrm rot="-8971170">
            <a:off x="6736699" y="344250"/>
            <a:ext cx="2178451" cy="1495850"/>
          </a:xfrm>
          <a:prstGeom prst="rect">
            <a:avLst/>
          </a:prstGeom>
          <a:noFill/>
          <a:ln>
            <a:noFill/>
          </a:ln>
        </p:spPr>
      </p:pic>
      <p:pic>
        <p:nvPicPr>
          <p:cNvPr id="837" name="Google Shape;837;p75"/>
          <p:cNvPicPr preferRelativeResize="0"/>
          <p:nvPr/>
        </p:nvPicPr>
        <p:blipFill>
          <a:blip r:embed="rId4">
            <a:alphaModFix/>
          </a:blip>
          <a:stretch>
            <a:fillRect/>
          </a:stretch>
        </p:blipFill>
        <p:spPr>
          <a:xfrm flipH="1" rot="10799951">
            <a:off x="715284" y="1702377"/>
            <a:ext cx="1291495" cy="1114216"/>
          </a:xfrm>
          <a:prstGeom prst="rect">
            <a:avLst/>
          </a:prstGeom>
          <a:noFill/>
          <a:ln>
            <a:noFill/>
          </a:ln>
        </p:spPr>
      </p:pic>
      <p:pic>
        <p:nvPicPr>
          <p:cNvPr id="838" name="Google Shape;838;p75"/>
          <p:cNvPicPr preferRelativeResize="0"/>
          <p:nvPr/>
        </p:nvPicPr>
        <p:blipFill>
          <a:blip r:embed="rId5">
            <a:alphaModFix/>
          </a:blip>
          <a:stretch>
            <a:fillRect/>
          </a:stretch>
        </p:blipFill>
        <p:spPr>
          <a:xfrm flipH="1" rot="4626647">
            <a:off x="1298777" y="-9696"/>
            <a:ext cx="1240414" cy="1581279"/>
          </a:xfrm>
          <a:prstGeom prst="rect">
            <a:avLst/>
          </a:prstGeom>
          <a:noFill/>
          <a:ln>
            <a:noFill/>
          </a:ln>
        </p:spPr>
      </p:pic>
      <p:pic>
        <p:nvPicPr>
          <p:cNvPr id="839" name="Google Shape;839;p75"/>
          <p:cNvPicPr preferRelativeResize="0"/>
          <p:nvPr/>
        </p:nvPicPr>
        <p:blipFill>
          <a:blip r:embed="rId6">
            <a:alphaModFix/>
          </a:blip>
          <a:stretch>
            <a:fillRect/>
          </a:stretch>
        </p:blipFill>
        <p:spPr>
          <a:xfrm>
            <a:off x="191900" y="564306"/>
            <a:ext cx="1330901" cy="1321122"/>
          </a:xfrm>
          <a:prstGeom prst="rect">
            <a:avLst/>
          </a:prstGeom>
          <a:noFill/>
          <a:ln>
            <a:noFill/>
          </a:ln>
        </p:spPr>
      </p:pic>
      <p:pic>
        <p:nvPicPr>
          <p:cNvPr id="840" name="Google Shape;840;p75"/>
          <p:cNvPicPr preferRelativeResize="0"/>
          <p:nvPr/>
        </p:nvPicPr>
        <p:blipFill>
          <a:blip r:embed="rId7">
            <a:alphaModFix/>
          </a:blip>
          <a:stretch>
            <a:fillRect/>
          </a:stretch>
        </p:blipFill>
        <p:spPr>
          <a:xfrm flipH="1">
            <a:off x="7231001" y="2289250"/>
            <a:ext cx="1737100" cy="2930851"/>
          </a:xfrm>
          <a:prstGeom prst="rect">
            <a:avLst/>
          </a:prstGeom>
          <a:noFill/>
          <a:ln>
            <a:noFill/>
          </a:ln>
        </p:spPr>
      </p:pic>
      <p:pic>
        <p:nvPicPr>
          <p:cNvPr id="841" name="Google Shape;841;p75"/>
          <p:cNvPicPr preferRelativeResize="0"/>
          <p:nvPr/>
        </p:nvPicPr>
        <p:blipFill>
          <a:blip r:embed="rId8">
            <a:alphaModFix/>
          </a:blip>
          <a:stretch>
            <a:fillRect/>
          </a:stretch>
        </p:blipFill>
        <p:spPr>
          <a:xfrm flipH="1" rot="-288970">
            <a:off x="385000" y="3061872"/>
            <a:ext cx="1952050" cy="3093257"/>
          </a:xfrm>
          <a:prstGeom prst="rect">
            <a:avLst/>
          </a:prstGeom>
          <a:noFill/>
          <a:ln>
            <a:noFill/>
          </a:ln>
        </p:spPr>
      </p:pic>
      <p:sp>
        <p:nvSpPr>
          <p:cNvPr id="842" name="Google Shape;842;p75"/>
          <p:cNvSpPr/>
          <p:nvPr/>
        </p:nvSpPr>
        <p:spPr>
          <a:xfrm>
            <a:off x="3027001" y="2950472"/>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 name="Google Shape;843;p75"/>
          <p:cNvGrpSpPr/>
          <p:nvPr/>
        </p:nvGrpSpPr>
        <p:grpSpPr>
          <a:xfrm>
            <a:off x="3941585" y="2950663"/>
            <a:ext cx="346056" cy="345674"/>
            <a:chOff x="3303268" y="3817349"/>
            <a:chExt cx="346056" cy="345674"/>
          </a:xfrm>
        </p:grpSpPr>
        <p:sp>
          <p:nvSpPr>
            <p:cNvPr id="844" name="Google Shape;844;p7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7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75"/>
          <p:cNvGrpSpPr/>
          <p:nvPr/>
        </p:nvGrpSpPr>
        <p:grpSpPr>
          <a:xfrm>
            <a:off x="4856360" y="2950663"/>
            <a:ext cx="346056" cy="345674"/>
            <a:chOff x="3752358" y="3817349"/>
            <a:chExt cx="346056" cy="345674"/>
          </a:xfrm>
        </p:grpSpPr>
        <p:sp>
          <p:nvSpPr>
            <p:cNvPr id="849" name="Google Shape;849;p7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7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7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 name="Google Shape;853;p75"/>
          <p:cNvGrpSpPr/>
          <p:nvPr/>
        </p:nvGrpSpPr>
        <p:grpSpPr>
          <a:xfrm>
            <a:off x="5771151" y="2950663"/>
            <a:ext cx="346024" cy="345674"/>
            <a:chOff x="4201447" y="3817349"/>
            <a:chExt cx="346024" cy="345674"/>
          </a:xfrm>
        </p:grpSpPr>
        <p:sp>
          <p:nvSpPr>
            <p:cNvPr id="854" name="Google Shape;854;p7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 name="Shape 859"/>
        <p:cNvGrpSpPr/>
        <p:nvPr/>
      </p:nvGrpSpPr>
      <p:grpSpPr>
        <a:xfrm>
          <a:off x="0" y="0"/>
          <a:ext cx="0" cy="0"/>
          <a:chOff x="0" y="0"/>
          <a:chExt cx="0" cy="0"/>
        </a:xfrm>
      </p:grpSpPr>
      <p:sp>
        <p:nvSpPr>
          <p:cNvPr id="860" name="Google Shape;860;p76"/>
          <p:cNvSpPr txBox="1"/>
          <p:nvPr>
            <p:ph idx="1" type="body"/>
          </p:nvPr>
        </p:nvSpPr>
        <p:spPr>
          <a:xfrm>
            <a:off x="720000" y="1128025"/>
            <a:ext cx="7704000" cy="348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dk1"/>
                </a:solidFill>
              </a:rPr>
              <a:t>Here’s an assortment of alternative resources whose style fits the one of this template:</a:t>
            </a:r>
            <a:endParaRPr sz="1400">
              <a:solidFill>
                <a:schemeClr val="dk1"/>
              </a:solidFill>
            </a:endParaRPr>
          </a:p>
          <a:p>
            <a:pPr indent="0" lvl="0" marL="0" rtl="0" algn="l">
              <a:spcBef>
                <a:spcPts val="1600"/>
              </a:spcBef>
              <a:spcAft>
                <a:spcPts val="0"/>
              </a:spcAft>
              <a:buNone/>
            </a:pPr>
            <a:r>
              <a:rPr lang="en" sz="2000">
                <a:solidFill>
                  <a:schemeClr val="dk2"/>
                </a:solidFill>
                <a:latin typeface="Bodoni Moda"/>
                <a:ea typeface="Bodoni Moda"/>
                <a:cs typeface="Bodoni Moda"/>
                <a:sym typeface="Bodoni Moda"/>
              </a:rPr>
              <a:t>VECTORS:</a:t>
            </a:r>
            <a:endParaRPr sz="2500">
              <a:solidFill>
                <a:schemeClr val="dk2"/>
              </a:solidFill>
              <a:latin typeface="Russo One"/>
              <a:ea typeface="Russo One"/>
              <a:cs typeface="Russo One"/>
              <a:sym typeface="Russo One"/>
            </a:endParaRPr>
          </a:p>
          <a:p>
            <a:pPr indent="-317500" lvl="0" marL="457200" rtl="0" algn="l">
              <a:spcBef>
                <a:spcPts val="0"/>
              </a:spcBef>
              <a:spcAft>
                <a:spcPts val="0"/>
              </a:spcAft>
              <a:buSzPts val="1400"/>
              <a:buChar char="●"/>
            </a:pPr>
            <a:r>
              <a:rPr lang="en">
                <a:solidFill>
                  <a:schemeClr val="hlink"/>
                </a:solidFill>
                <a:uFill>
                  <a:noFill/>
                </a:uFill>
                <a:hlinkClick r:id="rId3"/>
              </a:rPr>
              <a:t>Watercolor floral spring background</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4"/>
              </a:rPr>
              <a:t>Watercolor spring floral background</a:t>
            </a:r>
            <a:endParaRPr>
              <a:solidFill>
                <a:schemeClr val="dk1"/>
              </a:solidFill>
            </a:endParaRPr>
          </a:p>
        </p:txBody>
      </p:sp>
      <p:sp>
        <p:nvSpPr>
          <p:cNvPr id="861" name="Google Shape;861;p7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pic>
        <p:nvPicPr>
          <p:cNvPr id="862" name="Google Shape;862;p76"/>
          <p:cNvPicPr preferRelativeResize="0"/>
          <p:nvPr/>
        </p:nvPicPr>
        <p:blipFill>
          <a:blip r:embed="rId5">
            <a:alphaModFix/>
          </a:blip>
          <a:stretch>
            <a:fillRect/>
          </a:stretch>
        </p:blipFill>
        <p:spPr>
          <a:xfrm>
            <a:off x="7087750" y="2342600"/>
            <a:ext cx="1437101" cy="2858601"/>
          </a:xfrm>
          <a:prstGeom prst="rect">
            <a:avLst/>
          </a:prstGeom>
          <a:noFill/>
          <a:ln>
            <a:noFill/>
          </a:ln>
        </p:spPr>
      </p:pic>
      <p:pic>
        <p:nvPicPr>
          <p:cNvPr id="863" name="Google Shape;863;p76"/>
          <p:cNvPicPr preferRelativeResize="0"/>
          <p:nvPr/>
        </p:nvPicPr>
        <p:blipFill>
          <a:blip r:embed="rId6">
            <a:alphaModFix/>
          </a:blip>
          <a:stretch>
            <a:fillRect/>
          </a:stretch>
        </p:blipFill>
        <p:spPr>
          <a:xfrm flipH="1">
            <a:off x="3985538" y="2413575"/>
            <a:ext cx="1495324" cy="3005302"/>
          </a:xfrm>
          <a:prstGeom prst="rect">
            <a:avLst/>
          </a:prstGeom>
          <a:noFill/>
          <a:ln>
            <a:noFill/>
          </a:ln>
        </p:spPr>
      </p:pic>
      <p:pic>
        <p:nvPicPr>
          <p:cNvPr id="864" name="Google Shape;864;p76"/>
          <p:cNvPicPr preferRelativeResize="0"/>
          <p:nvPr/>
        </p:nvPicPr>
        <p:blipFill>
          <a:blip r:embed="rId7">
            <a:alphaModFix/>
          </a:blip>
          <a:stretch>
            <a:fillRect/>
          </a:stretch>
        </p:blipFill>
        <p:spPr>
          <a:xfrm>
            <a:off x="346875" y="3676400"/>
            <a:ext cx="1913848" cy="1095325"/>
          </a:xfrm>
          <a:prstGeom prst="rect">
            <a:avLst/>
          </a:prstGeom>
          <a:noFill/>
          <a:ln>
            <a:noFill/>
          </a:ln>
        </p:spPr>
      </p:pic>
      <p:pic>
        <p:nvPicPr>
          <p:cNvPr id="865" name="Google Shape;865;p76"/>
          <p:cNvPicPr preferRelativeResize="0"/>
          <p:nvPr/>
        </p:nvPicPr>
        <p:blipFill>
          <a:blip r:embed="rId8">
            <a:alphaModFix/>
          </a:blip>
          <a:stretch>
            <a:fillRect/>
          </a:stretch>
        </p:blipFill>
        <p:spPr>
          <a:xfrm rot="10550400">
            <a:off x="2711604" y="3208816"/>
            <a:ext cx="1043449" cy="1527069"/>
          </a:xfrm>
          <a:prstGeom prst="rect">
            <a:avLst/>
          </a:prstGeom>
          <a:noFill/>
          <a:ln>
            <a:noFill/>
          </a:ln>
        </p:spPr>
      </p:pic>
      <p:pic>
        <p:nvPicPr>
          <p:cNvPr id="866" name="Google Shape;866;p76"/>
          <p:cNvPicPr preferRelativeResize="0"/>
          <p:nvPr/>
        </p:nvPicPr>
        <p:blipFill>
          <a:blip r:embed="rId9">
            <a:alphaModFix/>
          </a:blip>
          <a:stretch>
            <a:fillRect/>
          </a:stretch>
        </p:blipFill>
        <p:spPr>
          <a:xfrm rot="2111931">
            <a:off x="1584232" y="2705046"/>
            <a:ext cx="1254899" cy="1225897"/>
          </a:xfrm>
          <a:prstGeom prst="rect">
            <a:avLst/>
          </a:prstGeom>
          <a:noFill/>
          <a:ln>
            <a:noFill/>
          </a:ln>
        </p:spPr>
      </p:pic>
      <p:pic>
        <p:nvPicPr>
          <p:cNvPr id="867" name="Google Shape;867;p76"/>
          <p:cNvPicPr preferRelativeResize="0"/>
          <p:nvPr/>
        </p:nvPicPr>
        <p:blipFill>
          <a:blip r:embed="rId10">
            <a:alphaModFix/>
          </a:blip>
          <a:stretch>
            <a:fillRect/>
          </a:stretch>
        </p:blipFill>
        <p:spPr>
          <a:xfrm>
            <a:off x="5657337" y="3303275"/>
            <a:ext cx="1279927" cy="1225900"/>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1" name="Shape 871"/>
        <p:cNvGrpSpPr/>
        <p:nvPr/>
      </p:nvGrpSpPr>
      <p:grpSpPr>
        <a:xfrm>
          <a:off x="0" y="0"/>
          <a:ext cx="0" cy="0"/>
          <a:chOff x="0" y="0"/>
          <a:chExt cx="0" cy="0"/>
        </a:xfrm>
      </p:grpSpPr>
      <p:pic>
        <p:nvPicPr>
          <p:cNvPr id="872" name="Google Shape;872;p77"/>
          <p:cNvPicPr preferRelativeResize="0"/>
          <p:nvPr/>
        </p:nvPicPr>
        <p:blipFill>
          <a:blip r:embed="rId3">
            <a:alphaModFix/>
          </a:blip>
          <a:stretch>
            <a:fillRect/>
          </a:stretch>
        </p:blipFill>
        <p:spPr>
          <a:xfrm>
            <a:off x="6631762" y="2619500"/>
            <a:ext cx="1193324" cy="2555976"/>
          </a:xfrm>
          <a:prstGeom prst="rect">
            <a:avLst/>
          </a:prstGeom>
          <a:noFill/>
          <a:ln>
            <a:noFill/>
          </a:ln>
        </p:spPr>
      </p:pic>
      <p:sp>
        <p:nvSpPr>
          <p:cNvPr id="873" name="Google Shape;873;p7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874" name="Google Shape;874;p77"/>
          <p:cNvSpPr txBox="1"/>
          <p:nvPr>
            <p:ph idx="1" type="body"/>
          </p:nvPr>
        </p:nvSpPr>
        <p:spPr>
          <a:xfrm>
            <a:off x="720000" y="1128025"/>
            <a:ext cx="7704000" cy="348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dk1"/>
                </a:solidFill>
              </a:rPr>
              <a:t>Did you like the resources on this template? Get them for free at our other websites:</a:t>
            </a:r>
            <a:endParaRPr sz="1400">
              <a:solidFill>
                <a:schemeClr val="dk1"/>
              </a:solidFill>
            </a:endParaRPr>
          </a:p>
          <a:p>
            <a:pPr indent="0" lvl="0" marL="0" rtl="0" algn="l">
              <a:spcBef>
                <a:spcPts val="1600"/>
              </a:spcBef>
              <a:spcAft>
                <a:spcPts val="0"/>
              </a:spcAft>
              <a:buNone/>
            </a:pPr>
            <a:r>
              <a:rPr lang="en" sz="2000">
                <a:solidFill>
                  <a:schemeClr val="dk2"/>
                </a:solidFill>
                <a:latin typeface="Bodoni Moda"/>
                <a:ea typeface="Bodoni Moda"/>
                <a:cs typeface="Bodoni Moda"/>
                <a:sym typeface="Bodoni Moda"/>
              </a:rPr>
              <a:t>PHOTOS:</a:t>
            </a:r>
            <a:endParaRPr sz="1500">
              <a:solidFill>
                <a:schemeClr val="dk2"/>
              </a:solidFill>
              <a:latin typeface="Russo One"/>
              <a:ea typeface="Russo One"/>
              <a:cs typeface="Russo One"/>
              <a:sym typeface="Russo One"/>
            </a:endParaRPr>
          </a:p>
          <a:p>
            <a:pPr indent="-317500" lvl="0" marL="457200" rtl="0" algn="l">
              <a:spcBef>
                <a:spcPts val="0"/>
              </a:spcBef>
              <a:spcAft>
                <a:spcPts val="0"/>
              </a:spcAft>
              <a:buSzPts val="1400"/>
              <a:buChar char="●"/>
            </a:pPr>
            <a:r>
              <a:rPr lang="en">
                <a:solidFill>
                  <a:schemeClr val="hlink"/>
                </a:solidFill>
                <a:uFill>
                  <a:noFill/>
                </a:uFill>
                <a:hlinkClick r:id="rId4"/>
              </a:rPr>
              <a:t>Close-up of girl smelling a flower</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5"/>
              </a:rPr>
              <a:t>Couple having a latin dance performance in the city</a:t>
            </a:r>
            <a:endParaRPr>
              <a:solidFill>
                <a:schemeClr val="dk1"/>
              </a:solidFill>
            </a:endParaRPr>
          </a:p>
          <a:p>
            <a:pPr indent="0" lvl="0" marL="0" rtl="0" algn="l">
              <a:spcBef>
                <a:spcPts val="1600"/>
              </a:spcBef>
              <a:spcAft>
                <a:spcPts val="0"/>
              </a:spcAft>
              <a:buNone/>
            </a:pPr>
            <a:r>
              <a:rPr lang="en" sz="2000">
                <a:solidFill>
                  <a:schemeClr val="dk2"/>
                </a:solidFill>
                <a:latin typeface="Bodoni Moda"/>
                <a:ea typeface="Bodoni Moda"/>
                <a:cs typeface="Bodoni Moda"/>
                <a:sym typeface="Bodoni Moda"/>
              </a:rPr>
              <a:t>VECTORS:</a:t>
            </a:r>
            <a:endParaRPr sz="2500">
              <a:solidFill>
                <a:schemeClr val="dk2"/>
              </a:solidFill>
              <a:latin typeface="Russo One"/>
              <a:ea typeface="Russo One"/>
              <a:cs typeface="Russo One"/>
              <a:sym typeface="Russo One"/>
            </a:endParaRPr>
          </a:p>
          <a:p>
            <a:pPr indent="-317500" lvl="0" marL="457200" rtl="0" algn="l">
              <a:spcBef>
                <a:spcPts val="0"/>
              </a:spcBef>
              <a:spcAft>
                <a:spcPts val="0"/>
              </a:spcAft>
              <a:buSzPts val="1400"/>
              <a:buChar char="●"/>
            </a:pPr>
            <a:r>
              <a:rPr lang="en">
                <a:solidFill>
                  <a:schemeClr val="hlink"/>
                </a:solidFill>
                <a:uFill>
                  <a:noFill/>
                </a:uFill>
                <a:hlinkClick r:id="rId6"/>
              </a:rPr>
              <a:t>Watercolor spring floral background</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7"/>
              </a:rPr>
              <a:t>Watercolor floral spring background</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8"/>
              </a:rPr>
              <a:t>Watercolor hello may banner and background</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9"/>
              </a:rPr>
              <a:t>Watercolor spring horizontal sale banner </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0"/>
              </a:rPr>
              <a:t>Watercolor floral spring background </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1"/>
              </a:rPr>
              <a:t>Watercolor spring floral vertical poster template</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2"/>
              </a:rPr>
              <a:t>Watercolor hello march banner and background</a:t>
            </a:r>
            <a:endParaRPr>
              <a:solidFill>
                <a:schemeClr val="dk1"/>
              </a:solidFill>
            </a:endParaRPr>
          </a:p>
        </p:txBody>
      </p:sp>
      <p:pic>
        <p:nvPicPr>
          <p:cNvPr id="875" name="Google Shape;875;p77"/>
          <p:cNvPicPr preferRelativeResize="0"/>
          <p:nvPr/>
        </p:nvPicPr>
        <p:blipFill>
          <a:blip r:embed="rId13">
            <a:alphaModFix/>
          </a:blip>
          <a:stretch>
            <a:fillRect/>
          </a:stretch>
        </p:blipFill>
        <p:spPr>
          <a:xfrm flipH="1">
            <a:off x="7677078" y="3023850"/>
            <a:ext cx="1119900" cy="2832925"/>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9" name="Shape 879"/>
        <p:cNvGrpSpPr/>
        <p:nvPr/>
      </p:nvGrpSpPr>
      <p:grpSpPr>
        <a:xfrm>
          <a:off x="0" y="0"/>
          <a:ext cx="0" cy="0"/>
          <a:chOff x="0" y="0"/>
          <a:chExt cx="0" cy="0"/>
        </a:xfrm>
      </p:grpSpPr>
      <p:sp>
        <p:nvSpPr>
          <p:cNvPr id="880" name="Google Shape;880;p7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881" name="Google Shape;881;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
        <p:nvSpPr>
          <p:cNvPr id="882" name="Google Shape;882;p78"/>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6" name="Shape 886"/>
        <p:cNvGrpSpPr/>
        <p:nvPr/>
      </p:nvGrpSpPr>
      <p:grpSpPr>
        <a:xfrm>
          <a:off x="0" y="0"/>
          <a:ext cx="0" cy="0"/>
          <a:chOff x="0" y="0"/>
          <a:chExt cx="0" cy="0"/>
        </a:xfrm>
      </p:grpSpPr>
      <p:sp>
        <p:nvSpPr>
          <p:cNvPr id="887" name="Google Shape;887;p79"/>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888" name="Google Shape;888;p7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889" name="Google Shape;889;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3" name="Shape 893"/>
        <p:cNvGrpSpPr/>
        <p:nvPr/>
      </p:nvGrpSpPr>
      <p:grpSpPr>
        <a:xfrm>
          <a:off x="0" y="0"/>
          <a:ext cx="0" cy="0"/>
          <a:chOff x="0" y="0"/>
          <a:chExt cx="0" cy="0"/>
        </a:xfrm>
      </p:grpSpPr>
      <p:sp>
        <p:nvSpPr>
          <p:cNvPr id="894" name="Google Shape;894;p80"/>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895" name="Google Shape;895;p80"/>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Bodoni Moda</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uFill>
                  <a:noFill/>
                </a:uFill>
                <a:hlinkClick r:id="rId3">
                  <a:extLst>
                    <a:ext uri="{A12FA001-AC4F-418D-AE19-62706E023703}">
                      <ahyp:hlinkClr val="tx"/>
                    </a:ext>
                  </a:extLst>
                </a:hlinkClick>
              </a:rPr>
              <a:t>(https://fonts.google.com/specimen/Bodoni+Moda)</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Overpass</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uFill>
                  <a:noFill/>
                </a:uFill>
                <a:hlinkClick r:id="rId4">
                  <a:extLst>
                    <a:ext uri="{A12FA001-AC4F-418D-AE19-62706E023703}">
                      <ahyp:hlinkClr val="tx"/>
                    </a:ext>
                  </a:extLst>
                </a:hlinkClick>
              </a:rPr>
              <a:t>(https://fonts.google.com/specimen/Overpass)</a:t>
            </a:r>
            <a:endParaRPr sz="1100">
              <a:solidFill>
                <a:srgbClr val="FFFFFF"/>
              </a:solidFill>
            </a:endParaRPr>
          </a:p>
        </p:txBody>
      </p:sp>
      <p:sp>
        <p:nvSpPr>
          <p:cNvPr id="896" name="Google Shape;896;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
        <p:nvSpPr>
          <p:cNvPr id="897" name="Google Shape;897;p80"/>
          <p:cNvSpPr/>
          <p:nvPr/>
        </p:nvSpPr>
        <p:spPr>
          <a:xfrm>
            <a:off x="3114475" y="2988225"/>
            <a:ext cx="791400" cy="754200"/>
          </a:xfrm>
          <a:prstGeom prst="roundRect">
            <a:avLst>
              <a:gd fmla="val 16667" name="adj"/>
            </a:avLst>
          </a:prstGeom>
          <a:solidFill>
            <a:srgbClr val="28285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80"/>
          <p:cNvSpPr/>
          <p:nvPr/>
        </p:nvSpPr>
        <p:spPr>
          <a:xfrm>
            <a:off x="4176295" y="2988225"/>
            <a:ext cx="791400" cy="754200"/>
          </a:xfrm>
          <a:prstGeom prst="roundRect">
            <a:avLst>
              <a:gd fmla="val 16667" name="adj"/>
            </a:avLst>
          </a:prstGeom>
          <a:solidFill>
            <a:srgbClr val="FFF9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80"/>
          <p:cNvSpPr/>
          <p:nvPr/>
        </p:nvSpPr>
        <p:spPr>
          <a:xfrm>
            <a:off x="5238114" y="2988225"/>
            <a:ext cx="791400" cy="754200"/>
          </a:xfrm>
          <a:prstGeom prst="roundRect">
            <a:avLst>
              <a:gd fmla="val 16667" name="adj"/>
            </a:avLst>
          </a:prstGeom>
          <a:solidFill>
            <a:srgbClr val="7C83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80"/>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#282851</a:t>
            </a:r>
            <a:endParaRPr sz="1000">
              <a:solidFill>
                <a:srgbClr val="FFFFFF"/>
              </a:solidFill>
            </a:endParaRPr>
          </a:p>
        </p:txBody>
      </p:sp>
      <p:sp>
        <p:nvSpPr>
          <p:cNvPr id="901" name="Google Shape;901;p80"/>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82851"/>
                </a:solidFill>
              </a:rPr>
              <a:t>#fff9ee</a:t>
            </a:r>
            <a:endParaRPr sz="1000">
              <a:solidFill>
                <a:srgbClr val="282851"/>
              </a:solidFill>
            </a:endParaRPr>
          </a:p>
        </p:txBody>
      </p:sp>
      <p:sp>
        <p:nvSpPr>
          <p:cNvPr id="902" name="Google Shape;902;p80"/>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#7c83bc</a:t>
            </a:r>
            <a:endParaRPr sz="1000">
              <a:solidFill>
                <a:srgbClr val="FFFFFF"/>
              </a:solidFill>
            </a:endParaRPr>
          </a:p>
        </p:txBody>
      </p:sp>
      <p:sp>
        <p:nvSpPr>
          <p:cNvPr id="903" name="Google Shape;903;p80"/>
          <p:cNvSpPr/>
          <p:nvPr/>
        </p:nvSpPr>
        <p:spPr>
          <a:xfrm>
            <a:off x="3645388" y="3919325"/>
            <a:ext cx="791400" cy="754200"/>
          </a:xfrm>
          <a:prstGeom prst="roundRect">
            <a:avLst>
              <a:gd fmla="val 16667" name="adj"/>
            </a:avLst>
          </a:prstGeom>
          <a:solidFill>
            <a:srgbClr val="F587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80"/>
          <p:cNvSpPr txBox="1"/>
          <p:nvPr/>
        </p:nvSpPr>
        <p:spPr>
          <a:xfrm>
            <a:off x="364538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#f58700</a:t>
            </a:r>
            <a:endParaRPr sz="1000">
              <a:solidFill>
                <a:srgbClr val="FFFFFF"/>
              </a:solidFill>
            </a:endParaRPr>
          </a:p>
        </p:txBody>
      </p:sp>
      <p:sp>
        <p:nvSpPr>
          <p:cNvPr id="905" name="Google Shape;905;p80"/>
          <p:cNvSpPr/>
          <p:nvPr/>
        </p:nvSpPr>
        <p:spPr>
          <a:xfrm>
            <a:off x="4707213" y="3919325"/>
            <a:ext cx="791400" cy="754200"/>
          </a:xfrm>
          <a:prstGeom prst="roundRect">
            <a:avLst>
              <a:gd fmla="val 16667" name="adj"/>
            </a:avLst>
          </a:prstGeom>
          <a:solidFill>
            <a:srgbClr val="AFC87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80"/>
          <p:cNvSpPr txBox="1"/>
          <p:nvPr/>
        </p:nvSpPr>
        <p:spPr>
          <a:xfrm>
            <a:off x="470721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#afc876</a:t>
            </a:r>
            <a:endParaRPr sz="10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 name="Shape 217"/>
        <p:cNvGrpSpPr/>
        <p:nvPr/>
      </p:nvGrpSpPr>
      <p:grpSpPr>
        <a:xfrm>
          <a:off x="0" y="0"/>
          <a:ext cx="0" cy="0"/>
          <a:chOff x="0" y="0"/>
          <a:chExt cx="0" cy="0"/>
        </a:xfrm>
      </p:grpSpPr>
      <p:sp>
        <p:nvSpPr>
          <p:cNvPr id="218" name="Google Shape;218;p36"/>
          <p:cNvSpPr txBox="1"/>
          <p:nvPr>
            <p:ph type="title"/>
          </p:nvPr>
        </p:nvSpPr>
        <p:spPr>
          <a:xfrm>
            <a:off x="824700" y="236925"/>
            <a:ext cx="7494600" cy="66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Timeline 1997</a:t>
            </a:r>
            <a:endParaRPr/>
          </a:p>
        </p:txBody>
      </p:sp>
      <p:sp>
        <p:nvSpPr>
          <p:cNvPr id="219" name="Google Shape;219;p36"/>
          <p:cNvSpPr txBox="1"/>
          <p:nvPr>
            <p:ph idx="3" type="subTitle"/>
          </p:nvPr>
        </p:nvSpPr>
        <p:spPr>
          <a:xfrm>
            <a:off x="483050" y="1073300"/>
            <a:ext cx="4567500" cy="3972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Fri. April 11 - Sat. April 12: The demands are generated and refined</a:t>
            </a:r>
            <a:endParaRPr/>
          </a:p>
          <a:p>
            <a:pPr indent="-317500" lvl="0" marL="457200" rtl="0" algn="l">
              <a:spcBef>
                <a:spcPts val="1000"/>
              </a:spcBef>
              <a:spcAft>
                <a:spcPts val="0"/>
              </a:spcAft>
              <a:buSzPts val="1400"/>
              <a:buChar char="-"/>
            </a:pPr>
            <a:r>
              <a:rPr lang="en"/>
              <a:t>Sun. April 13 - Tuesday April 15: A group of student negotiators is formed and the demands are delivered to President Creighton’s home. Meetings between the President and the </a:t>
            </a:r>
            <a:r>
              <a:rPr lang="en"/>
              <a:t>negotiators ensue. On Tuesday after the second meeting, a third meeting is scheduled and the students hold a walk out and rally where they report President Creighton is unwilling to negotiate</a:t>
            </a:r>
            <a:endParaRPr/>
          </a:p>
          <a:p>
            <a:pPr indent="-317500" lvl="0" marL="457200" rtl="0" algn="l">
              <a:spcBef>
                <a:spcPts val="1000"/>
              </a:spcBef>
              <a:spcAft>
                <a:spcPts val="1000"/>
              </a:spcAft>
              <a:buSzPts val="1400"/>
              <a:buChar char="-"/>
            </a:pPr>
            <a:r>
              <a:rPr lang="en"/>
              <a:t>Thurs. April 17: President Creighton refuses to meet due to alleged misrepresentation at the rally</a:t>
            </a:r>
            <a:endParaRPr/>
          </a:p>
        </p:txBody>
      </p:sp>
      <p:pic>
        <p:nvPicPr>
          <p:cNvPr id="220" name="Google Shape;220;p36"/>
          <p:cNvPicPr preferRelativeResize="0"/>
          <p:nvPr/>
        </p:nvPicPr>
        <p:blipFill>
          <a:blip r:embed="rId3">
            <a:alphaModFix/>
          </a:blip>
          <a:stretch>
            <a:fillRect/>
          </a:stretch>
        </p:blipFill>
        <p:spPr>
          <a:xfrm>
            <a:off x="5658152" y="905925"/>
            <a:ext cx="3292100" cy="4200776"/>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0" name="Shape 910"/>
        <p:cNvGrpSpPr/>
        <p:nvPr/>
      </p:nvGrpSpPr>
      <p:grpSpPr>
        <a:xfrm>
          <a:off x="0" y="0"/>
          <a:ext cx="0" cy="0"/>
          <a:chOff x="0" y="0"/>
          <a:chExt cx="0" cy="0"/>
        </a:xfrm>
      </p:grpSpPr>
      <p:sp>
        <p:nvSpPr>
          <p:cNvPr id="911" name="Google Shape;911;p8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sp>
        <p:nvSpPr>
          <p:cNvPr id="912" name="Google Shape;912;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913" name="Google Shape;913;p81"/>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914" name="Google Shape;914;p8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915" name="Google Shape;915;p8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916" name="Google Shape;916;p8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917" name="Google Shape;917;p8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918" name="Google Shape;918;p81"/>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919" name="Google Shape;919;p81"/>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920" name="Google Shape;920;p81"/>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921" name="Google Shape;921;p81"/>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922" name="Google Shape;922;p8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6" name="Shape 926"/>
        <p:cNvGrpSpPr/>
        <p:nvPr/>
      </p:nvGrpSpPr>
      <p:grpSpPr>
        <a:xfrm>
          <a:off x="0" y="0"/>
          <a:ext cx="0" cy="0"/>
          <a:chOff x="0" y="0"/>
          <a:chExt cx="0" cy="0"/>
        </a:xfrm>
      </p:grpSpPr>
      <p:sp>
        <p:nvSpPr>
          <p:cNvPr id="927" name="Google Shape;927;p8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928" name="Google Shape;928;p82"/>
          <p:cNvGrpSpPr/>
          <p:nvPr/>
        </p:nvGrpSpPr>
        <p:grpSpPr>
          <a:xfrm>
            <a:off x="5156078" y="3085736"/>
            <a:ext cx="474294" cy="551291"/>
            <a:chOff x="4727025" y="1332775"/>
            <a:chExt cx="59900" cy="69625"/>
          </a:xfrm>
        </p:grpSpPr>
        <p:sp>
          <p:nvSpPr>
            <p:cNvPr id="929" name="Google Shape;929;p8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8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82"/>
          <p:cNvGrpSpPr/>
          <p:nvPr/>
        </p:nvGrpSpPr>
        <p:grpSpPr>
          <a:xfrm>
            <a:off x="5769734" y="2314340"/>
            <a:ext cx="555653" cy="557031"/>
            <a:chOff x="4820425" y="1329900"/>
            <a:chExt cx="70175" cy="70350"/>
          </a:xfrm>
        </p:grpSpPr>
        <p:sp>
          <p:nvSpPr>
            <p:cNvPr id="932" name="Google Shape;932;p8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8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8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8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82"/>
          <p:cNvGrpSpPr/>
          <p:nvPr/>
        </p:nvGrpSpPr>
        <p:grpSpPr>
          <a:xfrm>
            <a:off x="6396103" y="2318845"/>
            <a:ext cx="582574" cy="533871"/>
            <a:chOff x="4903200" y="1331525"/>
            <a:chExt cx="73575" cy="67425"/>
          </a:xfrm>
        </p:grpSpPr>
        <p:sp>
          <p:nvSpPr>
            <p:cNvPr id="937" name="Google Shape;937;p8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8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 name="Google Shape;939;p82"/>
          <p:cNvGrpSpPr/>
          <p:nvPr/>
        </p:nvGrpSpPr>
        <p:grpSpPr>
          <a:xfrm>
            <a:off x="5755581" y="3078709"/>
            <a:ext cx="583960" cy="565345"/>
            <a:chOff x="4815575" y="1416800"/>
            <a:chExt cx="73750" cy="71400"/>
          </a:xfrm>
        </p:grpSpPr>
        <p:sp>
          <p:nvSpPr>
            <p:cNvPr id="940" name="Google Shape;940;p8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8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8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 name="Google Shape;943;p82"/>
          <p:cNvGrpSpPr/>
          <p:nvPr/>
        </p:nvGrpSpPr>
        <p:grpSpPr>
          <a:xfrm>
            <a:off x="6390362" y="3108896"/>
            <a:ext cx="589898" cy="504970"/>
            <a:chOff x="4902475" y="1418875"/>
            <a:chExt cx="74500" cy="63775"/>
          </a:xfrm>
        </p:grpSpPr>
        <p:sp>
          <p:nvSpPr>
            <p:cNvPr id="944" name="Google Shape;944;p8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8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82"/>
          <p:cNvGrpSpPr/>
          <p:nvPr/>
        </p:nvGrpSpPr>
        <p:grpSpPr>
          <a:xfrm>
            <a:off x="5765577" y="3826000"/>
            <a:ext cx="563967" cy="567127"/>
            <a:chOff x="4818100" y="1507675"/>
            <a:chExt cx="71225" cy="71625"/>
          </a:xfrm>
        </p:grpSpPr>
        <p:sp>
          <p:nvSpPr>
            <p:cNvPr id="947" name="Google Shape;947;p8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8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8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8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 name="Google Shape;951;p82"/>
          <p:cNvGrpSpPr/>
          <p:nvPr/>
        </p:nvGrpSpPr>
        <p:grpSpPr>
          <a:xfrm>
            <a:off x="5079075" y="3829461"/>
            <a:ext cx="628301" cy="588505"/>
            <a:chOff x="4721450" y="1509475"/>
            <a:chExt cx="79350" cy="74325"/>
          </a:xfrm>
        </p:grpSpPr>
        <p:sp>
          <p:nvSpPr>
            <p:cNvPr id="952" name="Google Shape;952;p8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8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8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8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82"/>
          <p:cNvGrpSpPr/>
          <p:nvPr/>
        </p:nvGrpSpPr>
        <p:grpSpPr>
          <a:xfrm>
            <a:off x="6424608" y="3814027"/>
            <a:ext cx="557038" cy="562772"/>
            <a:chOff x="4906800" y="1507500"/>
            <a:chExt cx="70350" cy="71075"/>
          </a:xfrm>
        </p:grpSpPr>
        <p:sp>
          <p:nvSpPr>
            <p:cNvPr id="957" name="Google Shape;957;p8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8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8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8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8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82"/>
          <p:cNvGrpSpPr/>
          <p:nvPr/>
        </p:nvGrpSpPr>
        <p:grpSpPr>
          <a:xfrm>
            <a:off x="4462216" y="2340963"/>
            <a:ext cx="517934" cy="517934"/>
            <a:chOff x="3736598" y="2170606"/>
            <a:chExt cx="404889" cy="404889"/>
          </a:xfrm>
        </p:grpSpPr>
        <p:sp>
          <p:nvSpPr>
            <p:cNvPr id="963" name="Google Shape;963;p8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8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8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8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82"/>
          <p:cNvGrpSpPr/>
          <p:nvPr/>
        </p:nvGrpSpPr>
        <p:grpSpPr>
          <a:xfrm>
            <a:off x="3729277" y="2341061"/>
            <a:ext cx="586986" cy="517740"/>
            <a:chOff x="3161917" y="2170682"/>
            <a:chExt cx="458870" cy="404737"/>
          </a:xfrm>
        </p:grpSpPr>
        <p:sp>
          <p:nvSpPr>
            <p:cNvPr id="968" name="Google Shape;968;p8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8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8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82"/>
          <p:cNvGrpSpPr/>
          <p:nvPr/>
        </p:nvGrpSpPr>
        <p:grpSpPr>
          <a:xfrm>
            <a:off x="3752299" y="3102400"/>
            <a:ext cx="540943" cy="517963"/>
            <a:chOff x="3179914" y="2889488"/>
            <a:chExt cx="422876" cy="404911"/>
          </a:xfrm>
        </p:grpSpPr>
        <p:sp>
          <p:nvSpPr>
            <p:cNvPr id="972" name="Google Shape;972;p8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8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8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8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8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8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82"/>
          <p:cNvGrpSpPr/>
          <p:nvPr/>
        </p:nvGrpSpPr>
        <p:grpSpPr>
          <a:xfrm>
            <a:off x="4453093" y="3102358"/>
            <a:ext cx="536180" cy="518047"/>
            <a:chOff x="3729467" y="2889422"/>
            <a:chExt cx="419153" cy="404977"/>
          </a:xfrm>
        </p:grpSpPr>
        <p:sp>
          <p:nvSpPr>
            <p:cNvPr id="979" name="Google Shape;979;p8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8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8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8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8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8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8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82"/>
          <p:cNvGrpSpPr/>
          <p:nvPr/>
        </p:nvGrpSpPr>
        <p:grpSpPr>
          <a:xfrm>
            <a:off x="1990126" y="3445787"/>
            <a:ext cx="965351" cy="134611"/>
            <a:chOff x="4411970" y="2962952"/>
            <a:chExt cx="706544" cy="104212"/>
          </a:xfrm>
        </p:grpSpPr>
        <p:sp>
          <p:nvSpPr>
            <p:cNvPr id="987" name="Google Shape;987;p8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8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8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8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 name="Google Shape;991;p82"/>
          <p:cNvGrpSpPr/>
          <p:nvPr/>
        </p:nvGrpSpPr>
        <p:grpSpPr>
          <a:xfrm>
            <a:off x="1990126" y="3041077"/>
            <a:ext cx="960158" cy="289172"/>
            <a:chOff x="4411970" y="2726085"/>
            <a:chExt cx="643107" cy="193659"/>
          </a:xfrm>
        </p:grpSpPr>
        <p:sp>
          <p:nvSpPr>
            <p:cNvPr id="992" name="Google Shape;992;p8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8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8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82"/>
          <p:cNvGrpSpPr/>
          <p:nvPr/>
        </p:nvGrpSpPr>
        <p:grpSpPr>
          <a:xfrm>
            <a:off x="998624" y="3295400"/>
            <a:ext cx="811503" cy="252584"/>
            <a:chOff x="4411970" y="4340222"/>
            <a:chExt cx="779467" cy="242683"/>
          </a:xfrm>
        </p:grpSpPr>
        <p:sp>
          <p:nvSpPr>
            <p:cNvPr id="996" name="Google Shape;996;p8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8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8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82"/>
          <p:cNvGrpSpPr/>
          <p:nvPr/>
        </p:nvGrpSpPr>
        <p:grpSpPr>
          <a:xfrm>
            <a:off x="1990126" y="2709308"/>
            <a:ext cx="965160" cy="216230"/>
            <a:chOff x="4411970" y="2468674"/>
            <a:chExt cx="747317" cy="167425"/>
          </a:xfrm>
        </p:grpSpPr>
        <p:sp>
          <p:nvSpPr>
            <p:cNvPr id="1000" name="Google Shape;1000;p8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8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 name="Google Shape;1002;p8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 name="Google Shape;1003;p82"/>
          <p:cNvGrpSpPr/>
          <p:nvPr/>
        </p:nvGrpSpPr>
        <p:grpSpPr>
          <a:xfrm>
            <a:off x="997692" y="2334687"/>
            <a:ext cx="1959041" cy="208784"/>
            <a:chOff x="6336019" y="3733725"/>
            <a:chExt cx="2566206" cy="351310"/>
          </a:xfrm>
        </p:grpSpPr>
        <p:sp>
          <p:nvSpPr>
            <p:cNvPr id="1004" name="Google Shape;1004;p8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8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8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8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82"/>
          <p:cNvGrpSpPr/>
          <p:nvPr/>
        </p:nvGrpSpPr>
        <p:grpSpPr>
          <a:xfrm>
            <a:off x="1990126" y="3950602"/>
            <a:ext cx="946551" cy="153200"/>
            <a:chOff x="4404545" y="3301592"/>
            <a:chExt cx="782403" cy="129272"/>
          </a:xfrm>
        </p:grpSpPr>
        <p:sp>
          <p:nvSpPr>
            <p:cNvPr id="1009" name="Google Shape;1009;p8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8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82"/>
          <p:cNvGrpSpPr/>
          <p:nvPr/>
        </p:nvGrpSpPr>
        <p:grpSpPr>
          <a:xfrm>
            <a:off x="1990126" y="3695937"/>
            <a:ext cx="962257" cy="139127"/>
            <a:chOff x="4411970" y="3131459"/>
            <a:chExt cx="710520" cy="117397"/>
          </a:xfrm>
        </p:grpSpPr>
        <p:sp>
          <p:nvSpPr>
            <p:cNvPr id="1012" name="Google Shape;1012;p8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8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014" name="Google Shape;1014;p8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 name="Google Shape;1015;p82"/>
          <p:cNvGrpSpPr/>
          <p:nvPr/>
        </p:nvGrpSpPr>
        <p:grpSpPr>
          <a:xfrm>
            <a:off x="990271" y="3621603"/>
            <a:ext cx="823838" cy="458988"/>
            <a:chOff x="4411970" y="1801825"/>
            <a:chExt cx="734586" cy="409262"/>
          </a:xfrm>
        </p:grpSpPr>
        <p:sp>
          <p:nvSpPr>
            <p:cNvPr id="1016" name="Google Shape;1016;p8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8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82"/>
          <p:cNvGrpSpPr/>
          <p:nvPr/>
        </p:nvGrpSpPr>
        <p:grpSpPr>
          <a:xfrm>
            <a:off x="3095243" y="2339173"/>
            <a:ext cx="521514" cy="521514"/>
            <a:chOff x="5681300" y="2527788"/>
            <a:chExt cx="805800" cy="805800"/>
          </a:xfrm>
        </p:grpSpPr>
        <p:sp>
          <p:nvSpPr>
            <p:cNvPr id="1019" name="Google Shape;1019;p8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82"/>
          <p:cNvGrpSpPr/>
          <p:nvPr/>
        </p:nvGrpSpPr>
        <p:grpSpPr>
          <a:xfrm>
            <a:off x="3089483" y="3094865"/>
            <a:ext cx="533033" cy="533033"/>
            <a:chOff x="4049800" y="640400"/>
            <a:chExt cx="858900" cy="858900"/>
          </a:xfrm>
        </p:grpSpPr>
        <p:sp>
          <p:nvSpPr>
            <p:cNvPr id="1022" name="Google Shape;1022;p8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8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82"/>
          <p:cNvGrpSpPr/>
          <p:nvPr/>
        </p:nvGrpSpPr>
        <p:grpSpPr>
          <a:xfrm>
            <a:off x="3014966" y="3772543"/>
            <a:ext cx="682068" cy="682068"/>
            <a:chOff x="5080188" y="927900"/>
            <a:chExt cx="961200" cy="961200"/>
          </a:xfrm>
        </p:grpSpPr>
        <p:sp>
          <p:nvSpPr>
            <p:cNvPr id="1025" name="Google Shape;1025;p8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8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8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8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8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8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8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8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82"/>
          <p:cNvGrpSpPr/>
          <p:nvPr/>
        </p:nvGrpSpPr>
        <p:grpSpPr>
          <a:xfrm>
            <a:off x="4478465" y="3869234"/>
            <a:ext cx="505650" cy="504006"/>
            <a:chOff x="6039282" y="1042577"/>
            <a:chExt cx="734315" cy="731929"/>
          </a:xfrm>
        </p:grpSpPr>
        <p:sp>
          <p:nvSpPr>
            <p:cNvPr id="1034" name="Google Shape;1034;p8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8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8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8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8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8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8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8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8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8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8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8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8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8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8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8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8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8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8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8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8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82"/>
          <p:cNvGrpSpPr/>
          <p:nvPr/>
        </p:nvGrpSpPr>
        <p:grpSpPr>
          <a:xfrm>
            <a:off x="5091067" y="2298862"/>
            <a:ext cx="567744" cy="602136"/>
            <a:chOff x="1825800" y="1651625"/>
            <a:chExt cx="539989" cy="571775"/>
          </a:xfrm>
        </p:grpSpPr>
        <p:sp>
          <p:nvSpPr>
            <p:cNvPr id="1056" name="Google Shape;1056;p8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8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8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8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82"/>
          <p:cNvGrpSpPr/>
          <p:nvPr/>
        </p:nvGrpSpPr>
        <p:grpSpPr>
          <a:xfrm>
            <a:off x="3765995" y="3855579"/>
            <a:ext cx="508123" cy="507955"/>
            <a:chOff x="1897577" y="2802432"/>
            <a:chExt cx="492176" cy="492014"/>
          </a:xfrm>
        </p:grpSpPr>
        <p:sp>
          <p:nvSpPr>
            <p:cNvPr id="1061" name="Google Shape;1061;p8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8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8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8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8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8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8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8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8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8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8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8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82"/>
          <p:cNvGrpSpPr/>
          <p:nvPr/>
        </p:nvGrpSpPr>
        <p:grpSpPr>
          <a:xfrm>
            <a:off x="997525" y="4169123"/>
            <a:ext cx="809227" cy="200842"/>
            <a:chOff x="2013045" y="4813233"/>
            <a:chExt cx="921986" cy="228854"/>
          </a:xfrm>
        </p:grpSpPr>
        <p:sp>
          <p:nvSpPr>
            <p:cNvPr id="1074" name="Google Shape;1074;p8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8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82"/>
          <p:cNvGrpSpPr/>
          <p:nvPr/>
        </p:nvGrpSpPr>
        <p:grpSpPr>
          <a:xfrm>
            <a:off x="1005985" y="2656004"/>
            <a:ext cx="792421" cy="269941"/>
            <a:chOff x="1046767" y="4756633"/>
            <a:chExt cx="859646" cy="292841"/>
          </a:xfrm>
        </p:grpSpPr>
        <p:sp>
          <p:nvSpPr>
            <p:cNvPr id="1077" name="Google Shape;1077;p8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8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8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 name="Google Shape;1080;p8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8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8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8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 name="Google Shape;1084;p82"/>
          <p:cNvGrpSpPr/>
          <p:nvPr/>
        </p:nvGrpSpPr>
        <p:grpSpPr>
          <a:xfrm>
            <a:off x="7141841" y="2550562"/>
            <a:ext cx="166473" cy="141497"/>
            <a:chOff x="4660325" y="1866850"/>
            <a:chExt cx="68350" cy="58100"/>
          </a:xfrm>
        </p:grpSpPr>
        <p:sp>
          <p:nvSpPr>
            <p:cNvPr id="1085" name="Google Shape;1085;p8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8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 name="Google Shape;1087;p82"/>
          <p:cNvGrpSpPr/>
          <p:nvPr/>
        </p:nvGrpSpPr>
        <p:grpSpPr>
          <a:xfrm>
            <a:off x="7451186" y="2576286"/>
            <a:ext cx="162515" cy="90049"/>
            <a:chOff x="4791775" y="1877500"/>
            <a:chExt cx="66725" cy="36975"/>
          </a:xfrm>
        </p:grpSpPr>
        <p:sp>
          <p:nvSpPr>
            <p:cNvPr id="1088" name="Google Shape;1088;p8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8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 name="Google Shape;1090;p82"/>
          <p:cNvGrpSpPr/>
          <p:nvPr/>
        </p:nvGrpSpPr>
        <p:grpSpPr>
          <a:xfrm>
            <a:off x="7772899" y="2576286"/>
            <a:ext cx="144979" cy="90049"/>
            <a:chOff x="4923925" y="1877500"/>
            <a:chExt cx="59525" cy="36975"/>
          </a:xfrm>
        </p:grpSpPr>
        <p:sp>
          <p:nvSpPr>
            <p:cNvPr id="1091" name="Google Shape;1091;p8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8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82"/>
          <p:cNvGrpSpPr/>
          <p:nvPr/>
        </p:nvGrpSpPr>
        <p:grpSpPr>
          <a:xfrm>
            <a:off x="8067390" y="2558477"/>
            <a:ext cx="141447" cy="125667"/>
            <a:chOff x="5058450" y="1870100"/>
            <a:chExt cx="58075" cy="51600"/>
          </a:xfrm>
        </p:grpSpPr>
        <p:sp>
          <p:nvSpPr>
            <p:cNvPr id="1094" name="Google Shape;1094;p8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8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 name="Google Shape;1096;p82"/>
          <p:cNvGrpSpPr/>
          <p:nvPr/>
        </p:nvGrpSpPr>
        <p:grpSpPr>
          <a:xfrm>
            <a:off x="7481905" y="2980885"/>
            <a:ext cx="101077" cy="107645"/>
            <a:chOff x="4811425" y="2065025"/>
            <a:chExt cx="41500" cy="44200"/>
          </a:xfrm>
        </p:grpSpPr>
        <p:sp>
          <p:nvSpPr>
            <p:cNvPr id="1097" name="Google Shape;1097;p8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8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82"/>
          <p:cNvGrpSpPr/>
          <p:nvPr/>
        </p:nvGrpSpPr>
        <p:grpSpPr>
          <a:xfrm>
            <a:off x="7774342" y="2981098"/>
            <a:ext cx="120867" cy="107218"/>
            <a:chOff x="4929875" y="2065025"/>
            <a:chExt cx="49625" cy="44025"/>
          </a:xfrm>
        </p:grpSpPr>
        <p:sp>
          <p:nvSpPr>
            <p:cNvPr id="1100" name="Google Shape;1100;p8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8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82"/>
          <p:cNvGrpSpPr/>
          <p:nvPr/>
        </p:nvGrpSpPr>
        <p:grpSpPr>
          <a:xfrm>
            <a:off x="8103011" y="2984112"/>
            <a:ext cx="70206" cy="101191"/>
            <a:chOff x="5083925" y="2066350"/>
            <a:chExt cx="28825" cy="41550"/>
          </a:xfrm>
        </p:grpSpPr>
        <p:sp>
          <p:nvSpPr>
            <p:cNvPr id="1103" name="Google Shape;1103;p8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8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82"/>
          <p:cNvGrpSpPr/>
          <p:nvPr/>
        </p:nvGrpSpPr>
        <p:grpSpPr>
          <a:xfrm>
            <a:off x="7134565" y="2999759"/>
            <a:ext cx="181026" cy="69896"/>
            <a:chOff x="4659775" y="2072775"/>
            <a:chExt cx="74325" cy="28700"/>
          </a:xfrm>
        </p:grpSpPr>
        <p:sp>
          <p:nvSpPr>
            <p:cNvPr id="1106" name="Google Shape;1106;p8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8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8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82"/>
          <p:cNvGrpSpPr/>
          <p:nvPr/>
        </p:nvGrpSpPr>
        <p:grpSpPr>
          <a:xfrm>
            <a:off x="8054421" y="2790324"/>
            <a:ext cx="167387" cy="89197"/>
            <a:chOff x="4662475" y="1976500"/>
            <a:chExt cx="68725" cy="36625"/>
          </a:xfrm>
        </p:grpSpPr>
        <p:sp>
          <p:nvSpPr>
            <p:cNvPr id="1110" name="Google Shape;1110;p8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8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8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82"/>
          <p:cNvGrpSpPr/>
          <p:nvPr/>
        </p:nvGrpSpPr>
        <p:grpSpPr>
          <a:xfrm>
            <a:off x="7751326" y="2793764"/>
            <a:ext cx="166899" cy="82317"/>
            <a:chOff x="4920150" y="1977875"/>
            <a:chExt cx="68525" cy="33800"/>
          </a:xfrm>
        </p:grpSpPr>
        <p:sp>
          <p:nvSpPr>
            <p:cNvPr id="1114" name="Google Shape;1114;p8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8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8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82"/>
          <p:cNvGrpSpPr/>
          <p:nvPr/>
        </p:nvGrpSpPr>
        <p:grpSpPr>
          <a:xfrm>
            <a:off x="7162483" y="3197682"/>
            <a:ext cx="125190" cy="127859"/>
            <a:chOff x="4676550" y="2160575"/>
            <a:chExt cx="51400" cy="52500"/>
          </a:xfrm>
        </p:grpSpPr>
        <p:sp>
          <p:nvSpPr>
            <p:cNvPr id="1118" name="Google Shape;1118;p8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8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8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82"/>
          <p:cNvGrpSpPr/>
          <p:nvPr/>
        </p:nvGrpSpPr>
        <p:grpSpPr>
          <a:xfrm>
            <a:off x="7459741" y="3204714"/>
            <a:ext cx="145405" cy="113794"/>
            <a:chOff x="4768325" y="2163475"/>
            <a:chExt cx="59700" cy="46725"/>
          </a:xfrm>
        </p:grpSpPr>
        <p:sp>
          <p:nvSpPr>
            <p:cNvPr id="1122" name="Google Shape;1122;p8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8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 name="Google Shape;1124;p8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8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8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8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8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8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 name="Google Shape;1130;p82"/>
          <p:cNvGrpSpPr/>
          <p:nvPr/>
        </p:nvGrpSpPr>
        <p:grpSpPr>
          <a:xfrm>
            <a:off x="7476059" y="3459808"/>
            <a:ext cx="112768" cy="106853"/>
            <a:chOff x="4768575" y="2253950"/>
            <a:chExt cx="46300" cy="43875"/>
          </a:xfrm>
        </p:grpSpPr>
        <p:sp>
          <p:nvSpPr>
            <p:cNvPr id="1131" name="Google Shape;1131;p8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8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82"/>
          <p:cNvGrpSpPr/>
          <p:nvPr/>
        </p:nvGrpSpPr>
        <p:grpSpPr>
          <a:xfrm>
            <a:off x="7775682" y="3948834"/>
            <a:ext cx="118187" cy="146246"/>
            <a:chOff x="4960900" y="2433225"/>
            <a:chExt cx="48525" cy="60050"/>
          </a:xfrm>
        </p:grpSpPr>
        <p:sp>
          <p:nvSpPr>
            <p:cNvPr id="1134" name="Google Shape;1134;p8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8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82"/>
          <p:cNvGrpSpPr/>
          <p:nvPr/>
        </p:nvGrpSpPr>
        <p:grpSpPr>
          <a:xfrm>
            <a:off x="7464247" y="4212895"/>
            <a:ext cx="136394" cy="143810"/>
            <a:chOff x="4854075" y="2527625"/>
            <a:chExt cx="56000" cy="59050"/>
          </a:xfrm>
        </p:grpSpPr>
        <p:sp>
          <p:nvSpPr>
            <p:cNvPr id="1137" name="Google Shape;1137;p8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8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 name="Google Shape;1139;p8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8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8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 name="Google Shape;1142;p82"/>
          <p:cNvGrpSpPr/>
          <p:nvPr/>
        </p:nvGrpSpPr>
        <p:grpSpPr>
          <a:xfrm>
            <a:off x="8088458" y="3676639"/>
            <a:ext cx="99312" cy="160797"/>
            <a:chOff x="5059700" y="2334775"/>
            <a:chExt cx="40775" cy="66025"/>
          </a:xfrm>
        </p:grpSpPr>
        <p:sp>
          <p:nvSpPr>
            <p:cNvPr id="1143" name="Google Shape;1143;p8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8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8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8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8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8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8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8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8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82"/>
          <p:cNvGrpSpPr/>
          <p:nvPr/>
        </p:nvGrpSpPr>
        <p:grpSpPr>
          <a:xfrm>
            <a:off x="8045622" y="3941771"/>
            <a:ext cx="184984" cy="160371"/>
            <a:chOff x="5037700" y="2430325"/>
            <a:chExt cx="75950" cy="65850"/>
          </a:xfrm>
        </p:grpSpPr>
        <p:sp>
          <p:nvSpPr>
            <p:cNvPr id="1153" name="Google Shape;1153;p8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8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82"/>
          <p:cNvGrpSpPr/>
          <p:nvPr/>
        </p:nvGrpSpPr>
        <p:grpSpPr>
          <a:xfrm>
            <a:off x="7465128" y="3708223"/>
            <a:ext cx="173014" cy="97629"/>
            <a:chOff x="4756975" y="2341800"/>
            <a:chExt cx="91975" cy="51925"/>
          </a:xfrm>
        </p:grpSpPr>
        <p:sp>
          <p:nvSpPr>
            <p:cNvPr id="1156" name="Google Shape;1156;p8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8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8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8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8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8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8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8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8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8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8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8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8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8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8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8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8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8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8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8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82"/>
          <p:cNvGrpSpPr/>
          <p:nvPr/>
        </p:nvGrpSpPr>
        <p:grpSpPr>
          <a:xfrm>
            <a:off x="7732065" y="4196920"/>
            <a:ext cx="212497" cy="175761"/>
            <a:chOff x="4943575" y="2516350"/>
            <a:chExt cx="98675" cy="81700"/>
          </a:xfrm>
        </p:grpSpPr>
        <p:sp>
          <p:nvSpPr>
            <p:cNvPr id="1177" name="Google Shape;1177;p8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8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8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8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8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8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8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8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8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8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8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8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8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8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8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8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8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8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8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8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8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8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8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8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8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8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8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8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8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8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8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8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8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8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8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8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8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8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8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8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8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8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8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8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8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8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8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8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8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8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8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8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8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8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8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8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8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8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8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8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8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8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8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8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8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8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8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8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8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8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8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8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8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8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8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8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8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8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 name="Google Shape;1255;p8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8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8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8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 name="Shape 1263"/>
        <p:cNvGrpSpPr/>
        <p:nvPr/>
      </p:nvGrpSpPr>
      <p:grpSpPr>
        <a:xfrm>
          <a:off x="0" y="0"/>
          <a:ext cx="0" cy="0"/>
          <a:chOff x="0" y="0"/>
          <a:chExt cx="0" cy="0"/>
        </a:xfrm>
      </p:grpSpPr>
      <p:grpSp>
        <p:nvGrpSpPr>
          <p:cNvPr id="1264" name="Google Shape;1264;p83"/>
          <p:cNvGrpSpPr/>
          <p:nvPr/>
        </p:nvGrpSpPr>
        <p:grpSpPr>
          <a:xfrm>
            <a:off x="6647587" y="3567393"/>
            <a:ext cx="560636" cy="516497"/>
            <a:chOff x="6652051" y="3714143"/>
            <a:chExt cx="560636" cy="516497"/>
          </a:xfrm>
        </p:grpSpPr>
        <p:grpSp>
          <p:nvGrpSpPr>
            <p:cNvPr id="1265" name="Google Shape;1265;p83"/>
            <p:cNvGrpSpPr/>
            <p:nvPr/>
          </p:nvGrpSpPr>
          <p:grpSpPr>
            <a:xfrm>
              <a:off x="6669657" y="3716715"/>
              <a:ext cx="466768" cy="464314"/>
              <a:chOff x="3139766" y="765669"/>
              <a:chExt cx="886380" cy="881888"/>
            </a:xfrm>
          </p:grpSpPr>
          <p:grpSp>
            <p:nvGrpSpPr>
              <p:cNvPr id="1266" name="Google Shape;1266;p83"/>
              <p:cNvGrpSpPr/>
              <p:nvPr/>
            </p:nvGrpSpPr>
            <p:grpSpPr>
              <a:xfrm>
                <a:off x="3139766" y="765669"/>
                <a:ext cx="886380" cy="881888"/>
                <a:chOff x="3139766" y="765669"/>
                <a:chExt cx="886380" cy="881888"/>
              </a:xfrm>
            </p:grpSpPr>
            <p:sp>
              <p:nvSpPr>
                <p:cNvPr id="1267" name="Google Shape;1267;p8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8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8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8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8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8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8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8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8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 name="Google Shape;1276;p8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8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8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8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 name="Google Shape;1280;p8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 name="Google Shape;1281;p83"/>
          <p:cNvGrpSpPr/>
          <p:nvPr/>
        </p:nvGrpSpPr>
        <p:grpSpPr>
          <a:xfrm>
            <a:off x="7646296" y="3047976"/>
            <a:ext cx="104231" cy="320340"/>
            <a:chOff x="7564426" y="3224343"/>
            <a:chExt cx="119985" cy="368801"/>
          </a:xfrm>
        </p:grpSpPr>
        <p:sp>
          <p:nvSpPr>
            <p:cNvPr id="1282" name="Google Shape;1282;p8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8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83"/>
          <p:cNvGrpSpPr/>
          <p:nvPr/>
        </p:nvGrpSpPr>
        <p:grpSpPr>
          <a:xfrm>
            <a:off x="7345785" y="3042077"/>
            <a:ext cx="189489" cy="332132"/>
            <a:chOff x="8370831" y="3202002"/>
            <a:chExt cx="218129" cy="382376"/>
          </a:xfrm>
        </p:grpSpPr>
        <p:sp>
          <p:nvSpPr>
            <p:cNvPr id="1285" name="Google Shape;1285;p8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8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83"/>
          <p:cNvGrpSpPr/>
          <p:nvPr/>
        </p:nvGrpSpPr>
        <p:grpSpPr>
          <a:xfrm>
            <a:off x="8069174" y="3453209"/>
            <a:ext cx="309429" cy="267000"/>
            <a:chOff x="6742064" y="3750480"/>
            <a:chExt cx="399315" cy="344560"/>
          </a:xfrm>
        </p:grpSpPr>
        <p:sp>
          <p:nvSpPr>
            <p:cNvPr id="1288" name="Google Shape;1288;p8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8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83"/>
          <p:cNvGrpSpPr/>
          <p:nvPr/>
        </p:nvGrpSpPr>
        <p:grpSpPr>
          <a:xfrm>
            <a:off x="7608193" y="3804257"/>
            <a:ext cx="180437" cy="281608"/>
            <a:chOff x="7248525" y="3739696"/>
            <a:chExt cx="230531" cy="359790"/>
          </a:xfrm>
        </p:grpSpPr>
        <p:sp>
          <p:nvSpPr>
            <p:cNvPr id="1291" name="Google Shape;1291;p8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8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83"/>
          <p:cNvGrpSpPr/>
          <p:nvPr/>
        </p:nvGrpSpPr>
        <p:grpSpPr>
          <a:xfrm>
            <a:off x="7854113" y="3447481"/>
            <a:ext cx="162896" cy="278710"/>
            <a:chOff x="7601242" y="3729267"/>
            <a:chExt cx="222566" cy="380803"/>
          </a:xfrm>
        </p:grpSpPr>
        <p:sp>
          <p:nvSpPr>
            <p:cNvPr id="1294" name="Google Shape;1294;p8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8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 name="Google Shape;1296;p83"/>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 name="Google Shape;1297;p83"/>
          <p:cNvGrpSpPr/>
          <p:nvPr/>
        </p:nvGrpSpPr>
        <p:grpSpPr>
          <a:xfrm>
            <a:off x="7343758" y="3448622"/>
            <a:ext cx="193543" cy="275990"/>
            <a:chOff x="8304647" y="3738687"/>
            <a:chExt cx="225076" cy="320956"/>
          </a:xfrm>
        </p:grpSpPr>
        <p:sp>
          <p:nvSpPr>
            <p:cNvPr id="1298" name="Google Shape;1298;p8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8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8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 name="Google Shape;1301;p83"/>
          <p:cNvGrpSpPr/>
          <p:nvPr/>
        </p:nvGrpSpPr>
        <p:grpSpPr>
          <a:xfrm>
            <a:off x="7616251" y="3448622"/>
            <a:ext cx="178492" cy="275990"/>
            <a:chOff x="8615101" y="3738687"/>
            <a:chExt cx="207573" cy="320956"/>
          </a:xfrm>
        </p:grpSpPr>
        <p:sp>
          <p:nvSpPr>
            <p:cNvPr id="1302" name="Google Shape;1302;p8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8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8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 name="Google Shape;1305;p83"/>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 name="Google Shape;1306;p83"/>
          <p:cNvGrpSpPr/>
          <p:nvPr/>
        </p:nvGrpSpPr>
        <p:grpSpPr>
          <a:xfrm>
            <a:off x="7841782" y="3851282"/>
            <a:ext cx="187557" cy="187557"/>
            <a:chOff x="8565775" y="671075"/>
            <a:chExt cx="441000" cy="441000"/>
          </a:xfrm>
        </p:grpSpPr>
        <p:sp>
          <p:nvSpPr>
            <p:cNvPr id="1307" name="Google Shape;1307;p8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8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 name="Google Shape;1309;p83"/>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83"/>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 name="Google Shape;1311;p83"/>
          <p:cNvGrpSpPr/>
          <p:nvPr/>
        </p:nvGrpSpPr>
        <p:grpSpPr>
          <a:xfrm>
            <a:off x="5996254" y="2923808"/>
            <a:ext cx="587865" cy="517731"/>
            <a:chOff x="6000718" y="3070557"/>
            <a:chExt cx="587865" cy="517731"/>
          </a:xfrm>
        </p:grpSpPr>
        <p:sp>
          <p:nvSpPr>
            <p:cNvPr id="1312" name="Google Shape;1312;p8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8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8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8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8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8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8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8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8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8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83"/>
          <p:cNvGrpSpPr/>
          <p:nvPr/>
        </p:nvGrpSpPr>
        <p:grpSpPr>
          <a:xfrm>
            <a:off x="6011059" y="3567468"/>
            <a:ext cx="557665" cy="516387"/>
            <a:chOff x="6015523" y="3714217"/>
            <a:chExt cx="557665" cy="516387"/>
          </a:xfrm>
        </p:grpSpPr>
        <p:grpSp>
          <p:nvGrpSpPr>
            <p:cNvPr id="1323" name="Google Shape;1323;p83"/>
            <p:cNvGrpSpPr/>
            <p:nvPr/>
          </p:nvGrpSpPr>
          <p:grpSpPr>
            <a:xfrm>
              <a:off x="6036094" y="3716980"/>
              <a:ext cx="529822" cy="510480"/>
              <a:chOff x="3148311" y="-545634"/>
              <a:chExt cx="1006118" cy="969572"/>
            </a:xfrm>
          </p:grpSpPr>
          <p:sp>
            <p:nvSpPr>
              <p:cNvPr id="1324" name="Google Shape;1324;p8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8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8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8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8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8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8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8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8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8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 name="Google Shape;1334;p8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83"/>
          <p:cNvGrpSpPr/>
          <p:nvPr/>
        </p:nvGrpSpPr>
        <p:grpSpPr>
          <a:xfrm>
            <a:off x="6639841" y="2926879"/>
            <a:ext cx="576302" cy="511871"/>
            <a:chOff x="6644304" y="3073628"/>
            <a:chExt cx="576302" cy="511871"/>
          </a:xfrm>
        </p:grpSpPr>
        <p:grpSp>
          <p:nvGrpSpPr>
            <p:cNvPr id="1336" name="Google Shape;1336;p83"/>
            <p:cNvGrpSpPr/>
            <p:nvPr/>
          </p:nvGrpSpPr>
          <p:grpSpPr>
            <a:xfrm>
              <a:off x="6712169" y="3073651"/>
              <a:ext cx="481611" cy="506713"/>
              <a:chOff x="1833536" y="-546641"/>
              <a:chExt cx="914567" cy="962419"/>
            </a:xfrm>
          </p:grpSpPr>
          <p:grpSp>
            <p:nvGrpSpPr>
              <p:cNvPr id="1337" name="Google Shape;1337;p83"/>
              <p:cNvGrpSpPr/>
              <p:nvPr/>
            </p:nvGrpSpPr>
            <p:grpSpPr>
              <a:xfrm>
                <a:off x="1833536" y="-524249"/>
                <a:ext cx="914567" cy="940027"/>
                <a:chOff x="1833536" y="-524249"/>
                <a:chExt cx="914567" cy="940027"/>
              </a:xfrm>
            </p:grpSpPr>
            <p:sp>
              <p:nvSpPr>
                <p:cNvPr id="1338" name="Google Shape;1338;p8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8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8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8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8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 name="Google Shape;1343;p8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8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8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8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 name="Google Shape;1347;p8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 name="Google Shape;1348;p83"/>
          <p:cNvGrpSpPr/>
          <p:nvPr/>
        </p:nvGrpSpPr>
        <p:grpSpPr>
          <a:xfrm>
            <a:off x="719115" y="2852867"/>
            <a:ext cx="2622876" cy="1333540"/>
            <a:chOff x="238125" y="1038125"/>
            <a:chExt cx="7146800" cy="3633625"/>
          </a:xfrm>
        </p:grpSpPr>
        <p:sp>
          <p:nvSpPr>
            <p:cNvPr id="1349" name="Google Shape;1349;p8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8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8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8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8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8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8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8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8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8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8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8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8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8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8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8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8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8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8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8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8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8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8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8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8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8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8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8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8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8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8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8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8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8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8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8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8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8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8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8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8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8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8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8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8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8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8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8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8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8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8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8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8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8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8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8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8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8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 name="Google Shape;2921;p83"/>
          <p:cNvGrpSpPr/>
          <p:nvPr/>
        </p:nvGrpSpPr>
        <p:grpSpPr>
          <a:xfrm>
            <a:off x="5904877" y="1016248"/>
            <a:ext cx="2435960" cy="1297725"/>
            <a:chOff x="233350" y="949250"/>
            <a:chExt cx="7137300" cy="3802300"/>
          </a:xfrm>
        </p:grpSpPr>
        <p:sp>
          <p:nvSpPr>
            <p:cNvPr id="2922" name="Google Shape;2922;p8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 name="Google Shape;2973;p83"/>
          <p:cNvGrpSpPr/>
          <p:nvPr/>
        </p:nvGrpSpPr>
        <p:grpSpPr>
          <a:xfrm>
            <a:off x="698034" y="977939"/>
            <a:ext cx="2665073" cy="1317140"/>
            <a:chOff x="793334" y="1192826"/>
            <a:chExt cx="2665073" cy="1317140"/>
          </a:xfrm>
        </p:grpSpPr>
        <p:sp>
          <p:nvSpPr>
            <p:cNvPr id="2974" name="Google Shape;2974;p8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83"/>
          <p:cNvGrpSpPr/>
          <p:nvPr/>
        </p:nvGrpSpPr>
        <p:grpSpPr>
          <a:xfrm>
            <a:off x="3416804" y="902588"/>
            <a:ext cx="2310381" cy="1488888"/>
            <a:chOff x="229225" y="549050"/>
            <a:chExt cx="7161750" cy="4615275"/>
          </a:xfrm>
        </p:grpSpPr>
        <p:sp>
          <p:nvSpPr>
            <p:cNvPr id="6942" name="Google Shape;6942;p8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3"/>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9" name="Google Shape;7059;p83"/>
          <p:cNvGrpSpPr/>
          <p:nvPr/>
        </p:nvGrpSpPr>
        <p:grpSpPr>
          <a:xfrm>
            <a:off x="3514722" y="2832485"/>
            <a:ext cx="2310282" cy="1374222"/>
            <a:chOff x="238125" y="732525"/>
            <a:chExt cx="7130500" cy="4241425"/>
          </a:xfrm>
        </p:grpSpPr>
        <p:sp>
          <p:nvSpPr>
            <p:cNvPr id="7060" name="Google Shape;7060;p8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7" name="Shape 7177"/>
        <p:cNvGrpSpPr/>
        <p:nvPr/>
      </p:nvGrpSpPr>
      <p:grpSpPr>
        <a:xfrm>
          <a:off x="0" y="0"/>
          <a:ext cx="0" cy="0"/>
          <a:chOff x="0" y="0"/>
          <a:chExt cx="0" cy="0"/>
        </a:xfrm>
      </p:grpSpPr>
      <p:grpSp>
        <p:nvGrpSpPr>
          <p:cNvPr id="7178" name="Google Shape;7178;p84"/>
          <p:cNvGrpSpPr/>
          <p:nvPr/>
        </p:nvGrpSpPr>
        <p:grpSpPr>
          <a:xfrm>
            <a:off x="2100561" y="3398658"/>
            <a:ext cx="1102891" cy="760337"/>
            <a:chOff x="4967783" y="2151471"/>
            <a:chExt cx="3920692" cy="2702940"/>
          </a:xfrm>
        </p:grpSpPr>
        <p:grpSp>
          <p:nvGrpSpPr>
            <p:cNvPr id="7179" name="Google Shape;7179;p84"/>
            <p:cNvGrpSpPr/>
            <p:nvPr/>
          </p:nvGrpSpPr>
          <p:grpSpPr>
            <a:xfrm>
              <a:off x="5045709" y="2252109"/>
              <a:ext cx="3761071" cy="2501708"/>
              <a:chOff x="2691784" y="1805334"/>
              <a:chExt cx="3761071" cy="2501708"/>
            </a:xfrm>
          </p:grpSpPr>
          <p:sp>
            <p:nvSpPr>
              <p:cNvPr id="7180" name="Google Shape;7180;p8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84"/>
            <p:cNvGrpSpPr/>
            <p:nvPr/>
          </p:nvGrpSpPr>
          <p:grpSpPr>
            <a:xfrm>
              <a:off x="4967783" y="2151471"/>
              <a:ext cx="3920692" cy="2702940"/>
              <a:chOff x="2613858" y="1704696"/>
              <a:chExt cx="3920692" cy="2702940"/>
            </a:xfrm>
          </p:grpSpPr>
          <p:sp>
            <p:nvSpPr>
              <p:cNvPr id="7188" name="Google Shape;7188;p8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3" name="Google Shape;7193;p84"/>
          <p:cNvGrpSpPr/>
          <p:nvPr/>
        </p:nvGrpSpPr>
        <p:grpSpPr>
          <a:xfrm>
            <a:off x="3504470" y="1286935"/>
            <a:ext cx="1561911" cy="708580"/>
            <a:chOff x="3530532" y="1496185"/>
            <a:chExt cx="1561911" cy="708580"/>
          </a:xfrm>
        </p:grpSpPr>
        <p:grpSp>
          <p:nvGrpSpPr>
            <p:cNvPr id="7194" name="Google Shape;7194;p84"/>
            <p:cNvGrpSpPr/>
            <p:nvPr/>
          </p:nvGrpSpPr>
          <p:grpSpPr>
            <a:xfrm>
              <a:off x="3720318" y="1857562"/>
              <a:ext cx="1372125" cy="54"/>
              <a:chOff x="3720318" y="1857562"/>
              <a:chExt cx="1372125" cy="54"/>
            </a:xfrm>
          </p:grpSpPr>
          <p:cxnSp>
            <p:nvCxnSpPr>
              <p:cNvPr id="7195" name="Google Shape;7195;p84"/>
              <p:cNvCxnSpPr>
                <a:endCxn id="719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97" name="Google Shape;7197;p8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98" name="Google Shape;7198;p8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99" name="Google Shape;7199;p84"/>
              <p:cNvCxnSpPr>
                <a:stCxn id="719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200" name="Google Shape;7200;p84"/>
            <p:cNvGrpSpPr/>
            <p:nvPr/>
          </p:nvGrpSpPr>
          <p:grpSpPr>
            <a:xfrm>
              <a:off x="3567462" y="1496185"/>
              <a:ext cx="286500" cy="272914"/>
              <a:chOff x="3567462" y="1496185"/>
              <a:chExt cx="286500" cy="272914"/>
            </a:xfrm>
          </p:grpSpPr>
          <p:cxnSp>
            <p:nvCxnSpPr>
              <p:cNvPr id="7201" name="Google Shape;7201;p8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202" name="Google Shape;7202;p8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3" name="Google Shape;7203;p8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5" name="Google Shape;7205;p84"/>
            <p:cNvGrpSpPr/>
            <p:nvPr/>
          </p:nvGrpSpPr>
          <p:grpSpPr>
            <a:xfrm>
              <a:off x="3929014" y="1960574"/>
              <a:ext cx="286500" cy="242342"/>
              <a:chOff x="3929014" y="1960574"/>
              <a:chExt cx="286500" cy="242342"/>
            </a:xfrm>
          </p:grpSpPr>
          <p:cxnSp>
            <p:nvCxnSpPr>
              <p:cNvPr id="7206" name="Google Shape;7206;p8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207" name="Google Shape;7207;p8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84"/>
            <p:cNvGrpSpPr/>
            <p:nvPr/>
          </p:nvGrpSpPr>
          <p:grpSpPr>
            <a:xfrm>
              <a:off x="4290828" y="1496185"/>
              <a:ext cx="286500" cy="272914"/>
              <a:chOff x="4290828" y="1496185"/>
              <a:chExt cx="286500" cy="272914"/>
            </a:xfrm>
          </p:grpSpPr>
          <p:cxnSp>
            <p:nvCxnSpPr>
              <p:cNvPr id="7209" name="Google Shape;7209;p8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210" name="Google Shape;7210;p8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1" name="Google Shape;7211;p8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2" name="Google Shape;7212;p84"/>
            <p:cNvGrpSpPr/>
            <p:nvPr/>
          </p:nvGrpSpPr>
          <p:grpSpPr>
            <a:xfrm>
              <a:off x="4657726" y="1959674"/>
              <a:ext cx="286500" cy="245092"/>
              <a:chOff x="4657726" y="1959674"/>
              <a:chExt cx="286500" cy="245092"/>
            </a:xfrm>
          </p:grpSpPr>
          <p:cxnSp>
            <p:nvCxnSpPr>
              <p:cNvPr id="7213" name="Google Shape;7213;p8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214" name="Google Shape;7214;p8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5" name="Google Shape;7215;p84"/>
          <p:cNvGrpSpPr/>
          <p:nvPr/>
        </p:nvGrpSpPr>
        <p:grpSpPr>
          <a:xfrm>
            <a:off x="3486489" y="2149032"/>
            <a:ext cx="1597032" cy="378649"/>
            <a:chOff x="3512551" y="2358282"/>
            <a:chExt cx="1597032" cy="378649"/>
          </a:xfrm>
        </p:grpSpPr>
        <p:grpSp>
          <p:nvGrpSpPr>
            <p:cNvPr id="7216" name="Google Shape;7216;p84"/>
            <p:cNvGrpSpPr/>
            <p:nvPr/>
          </p:nvGrpSpPr>
          <p:grpSpPr>
            <a:xfrm>
              <a:off x="3738198" y="2553002"/>
              <a:ext cx="1145834" cy="117"/>
              <a:chOff x="3738198" y="2553002"/>
              <a:chExt cx="1145834" cy="117"/>
            </a:xfrm>
          </p:grpSpPr>
          <p:cxnSp>
            <p:nvCxnSpPr>
              <p:cNvPr id="7217" name="Google Shape;7217;p8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218" name="Google Shape;7218;p8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219" name="Google Shape;7219;p84"/>
              <p:cNvCxnSpPr>
                <a:stCxn id="7220" idx="6"/>
                <a:endCxn id="722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222" name="Google Shape;7222;p84"/>
            <p:cNvGrpSpPr/>
            <p:nvPr/>
          </p:nvGrpSpPr>
          <p:grpSpPr>
            <a:xfrm>
              <a:off x="3969644" y="2440153"/>
              <a:ext cx="225900" cy="296779"/>
              <a:chOff x="3969644" y="2440153"/>
              <a:chExt cx="225900" cy="296779"/>
            </a:xfrm>
          </p:grpSpPr>
          <p:cxnSp>
            <p:nvCxnSpPr>
              <p:cNvPr id="7223" name="Google Shape;7223;p8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221" name="Google Shape;7221;p8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84"/>
            <p:cNvGrpSpPr/>
            <p:nvPr/>
          </p:nvGrpSpPr>
          <p:grpSpPr>
            <a:xfrm>
              <a:off x="4426818" y="2358282"/>
              <a:ext cx="225600" cy="307471"/>
              <a:chOff x="4426818" y="2358282"/>
              <a:chExt cx="225600" cy="307471"/>
            </a:xfrm>
          </p:grpSpPr>
          <p:cxnSp>
            <p:nvCxnSpPr>
              <p:cNvPr id="7226" name="Google Shape;7226;p84"/>
              <p:cNvCxnSpPr>
                <a:stCxn id="722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228" name="Google Shape;7228;p8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84"/>
            <p:cNvGrpSpPr/>
            <p:nvPr/>
          </p:nvGrpSpPr>
          <p:grpSpPr>
            <a:xfrm>
              <a:off x="4883984" y="2440153"/>
              <a:ext cx="225600" cy="296479"/>
              <a:chOff x="4883984" y="2440153"/>
              <a:chExt cx="225600" cy="296479"/>
            </a:xfrm>
          </p:grpSpPr>
          <p:cxnSp>
            <p:nvCxnSpPr>
              <p:cNvPr id="7230" name="Google Shape;7230;p8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231" name="Google Shape;7231;p8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84"/>
            <p:cNvGrpSpPr/>
            <p:nvPr/>
          </p:nvGrpSpPr>
          <p:grpSpPr>
            <a:xfrm>
              <a:off x="3512551" y="2358356"/>
              <a:ext cx="225647" cy="307629"/>
              <a:chOff x="2182679" y="2005014"/>
              <a:chExt cx="792300" cy="1080158"/>
            </a:xfrm>
          </p:grpSpPr>
          <p:cxnSp>
            <p:nvCxnSpPr>
              <p:cNvPr id="7234" name="Google Shape;7234;p84"/>
              <p:cNvCxnSpPr>
                <a:stCxn id="723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220" name="Google Shape;7220;p8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6" name="Google Shape;7236;p84"/>
          <p:cNvGrpSpPr/>
          <p:nvPr/>
        </p:nvGrpSpPr>
        <p:grpSpPr>
          <a:xfrm>
            <a:off x="6846571" y="972829"/>
            <a:ext cx="1559809" cy="722610"/>
            <a:chOff x="634175" y="2986275"/>
            <a:chExt cx="3147949" cy="1458344"/>
          </a:xfrm>
        </p:grpSpPr>
        <p:cxnSp>
          <p:nvCxnSpPr>
            <p:cNvPr id="7237" name="Google Shape;7237;p84"/>
            <p:cNvCxnSpPr>
              <a:stCxn id="7238" idx="4"/>
              <a:endCxn id="723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240" name="Google Shape;7240;p84"/>
            <p:cNvCxnSpPr>
              <a:stCxn id="7239" idx="0"/>
              <a:endCxn id="724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242" name="Google Shape;7242;p84"/>
            <p:cNvCxnSpPr>
              <a:stCxn id="7241" idx="4"/>
              <a:endCxn id="724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244" name="Google Shape;7244;p84"/>
            <p:cNvCxnSpPr>
              <a:stCxn id="7243" idx="0"/>
              <a:endCxn id="724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245" name="Google Shape;7245;p8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41" name="Google Shape;7241;p8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38" name="Google Shape;7238;p8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43" name="Google Shape;7243;p8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39" name="Google Shape;7239;p8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246" name="Google Shape;7246;p84"/>
          <p:cNvGrpSpPr/>
          <p:nvPr/>
        </p:nvGrpSpPr>
        <p:grpSpPr>
          <a:xfrm>
            <a:off x="3500361" y="2682737"/>
            <a:ext cx="1570719" cy="294123"/>
            <a:chOff x="998425" y="1182125"/>
            <a:chExt cx="1065400" cy="199500"/>
          </a:xfrm>
        </p:grpSpPr>
        <p:sp>
          <p:nvSpPr>
            <p:cNvPr id="7247" name="Google Shape;7247;p8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84"/>
          <p:cNvGrpSpPr/>
          <p:nvPr/>
        </p:nvGrpSpPr>
        <p:grpSpPr>
          <a:xfrm>
            <a:off x="6843617" y="1800224"/>
            <a:ext cx="1565716" cy="366729"/>
            <a:chOff x="1247650" y="2075423"/>
            <a:chExt cx="6648477" cy="1557238"/>
          </a:xfrm>
        </p:grpSpPr>
        <p:sp>
          <p:nvSpPr>
            <p:cNvPr id="7253" name="Google Shape;7253;p8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84"/>
          <p:cNvGrpSpPr/>
          <p:nvPr/>
        </p:nvGrpSpPr>
        <p:grpSpPr>
          <a:xfrm>
            <a:off x="6827929" y="2949039"/>
            <a:ext cx="1597061" cy="663440"/>
            <a:chOff x="6796238" y="3158297"/>
            <a:chExt cx="1630319" cy="677257"/>
          </a:xfrm>
        </p:grpSpPr>
        <p:cxnSp>
          <p:nvCxnSpPr>
            <p:cNvPr id="7260" name="Google Shape;7260;p8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261" name="Google Shape;7261;p8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262" name="Google Shape;7262;p8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263" name="Google Shape;7263;p8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264" name="Google Shape;7264;p84"/>
            <p:cNvGrpSpPr/>
            <p:nvPr/>
          </p:nvGrpSpPr>
          <p:grpSpPr>
            <a:xfrm>
              <a:off x="6796238" y="3311904"/>
              <a:ext cx="1630319" cy="377697"/>
              <a:chOff x="6796238" y="3311904"/>
              <a:chExt cx="1630319" cy="377697"/>
            </a:xfrm>
          </p:grpSpPr>
          <p:sp>
            <p:nvSpPr>
              <p:cNvPr id="7265" name="Google Shape;7265;p8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8" name="Google Shape;7268;p84"/>
          <p:cNvGrpSpPr/>
          <p:nvPr/>
        </p:nvGrpSpPr>
        <p:grpSpPr>
          <a:xfrm>
            <a:off x="5349067" y="970431"/>
            <a:ext cx="1368606" cy="1593805"/>
            <a:chOff x="1839112" y="2209163"/>
            <a:chExt cx="1918159" cy="2233784"/>
          </a:xfrm>
        </p:grpSpPr>
        <p:sp>
          <p:nvSpPr>
            <p:cNvPr id="7269" name="Google Shape;7269;p8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72" name="Google Shape;7272;p84"/>
            <p:cNvCxnSpPr>
              <a:stCxn id="7269" idx="6"/>
              <a:endCxn id="727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273" name="Google Shape;7273;p84"/>
            <p:cNvCxnSpPr>
              <a:stCxn id="7270" idx="4"/>
              <a:endCxn id="727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275" name="Google Shape;7275;p84"/>
            <p:cNvCxnSpPr>
              <a:stCxn id="7274" idx="6"/>
              <a:endCxn id="727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276" name="Google Shape;7276;p84"/>
            <p:cNvCxnSpPr>
              <a:stCxn id="7271" idx="4"/>
              <a:endCxn id="727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274" name="Google Shape;7274;p8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79" name="Google Shape;7279;p84"/>
            <p:cNvCxnSpPr>
              <a:endCxn id="727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280" name="Google Shape;7280;p84"/>
          <p:cNvGrpSpPr/>
          <p:nvPr/>
        </p:nvGrpSpPr>
        <p:grpSpPr>
          <a:xfrm>
            <a:off x="3481440" y="976667"/>
            <a:ext cx="1637968" cy="154942"/>
            <a:chOff x="238125" y="2506075"/>
            <a:chExt cx="7115411" cy="673075"/>
          </a:xfrm>
        </p:grpSpPr>
        <p:sp>
          <p:nvSpPr>
            <p:cNvPr id="7281" name="Google Shape;7281;p8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4"/>
          <p:cNvGrpSpPr/>
          <p:nvPr/>
        </p:nvGrpSpPr>
        <p:grpSpPr>
          <a:xfrm>
            <a:off x="720125" y="1298264"/>
            <a:ext cx="2476762" cy="91743"/>
            <a:chOff x="1464850" y="436376"/>
            <a:chExt cx="6001362" cy="222300"/>
          </a:xfrm>
        </p:grpSpPr>
        <p:sp>
          <p:nvSpPr>
            <p:cNvPr id="7287" name="Google Shape;7287;p8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92" name="Google Shape;7292;p8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93" name="Google Shape;7293;p8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94" name="Google Shape;7294;p8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95" name="Google Shape;7295;p8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296" name="Google Shape;7296;p84"/>
          <p:cNvGrpSpPr/>
          <p:nvPr/>
        </p:nvGrpSpPr>
        <p:grpSpPr>
          <a:xfrm>
            <a:off x="706392" y="2533730"/>
            <a:ext cx="1452710" cy="651923"/>
            <a:chOff x="803162" y="2667727"/>
            <a:chExt cx="1411906" cy="633611"/>
          </a:xfrm>
        </p:grpSpPr>
        <p:cxnSp>
          <p:nvCxnSpPr>
            <p:cNvPr id="7297" name="Google Shape;7297;p84"/>
            <p:cNvCxnSpPr>
              <a:stCxn id="7298" idx="2"/>
              <a:endCxn id="729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00" name="Google Shape;7300;p84"/>
            <p:cNvCxnSpPr>
              <a:stCxn id="7301" idx="0"/>
              <a:endCxn id="729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02" name="Google Shape;7302;p84"/>
            <p:cNvCxnSpPr>
              <a:stCxn id="7301" idx="2"/>
              <a:endCxn id="730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04" name="Google Shape;7304;p84"/>
            <p:cNvCxnSpPr>
              <a:stCxn id="7305" idx="0"/>
              <a:endCxn id="730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06" name="Google Shape;7306;p84"/>
            <p:cNvCxnSpPr>
              <a:stCxn id="7299" idx="2"/>
              <a:endCxn id="730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08" name="Google Shape;7308;p84"/>
            <p:cNvCxnSpPr>
              <a:stCxn id="7309" idx="0"/>
              <a:endCxn id="729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305" name="Google Shape;7305;p8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03" name="Google Shape;7303;p8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09" name="Google Shape;7309;p8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07" name="Google Shape;7307;p8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99" name="Google Shape;7299;p8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01" name="Google Shape;7301;p8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98" name="Google Shape;7298;p8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310" name="Google Shape;7310;p84"/>
          <p:cNvGrpSpPr/>
          <p:nvPr/>
        </p:nvGrpSpPr>
        <p:grpSpPr>
          <a:xfrm>
            <a:off x="706394" y="969268"/>
            <a:ext cx="2518541" cy="209309"/>
            <a:chOff x="803163" y="1111966"/>
            <a:chExt cx="2447800" cy="203430"/>
          </a:xfrm>
        </p:grpSpPr>
        <p:grpSp>
          <p:nvGrpSpPr>
            <p:cNvPr id="7311" name="Google Shape;7311;p84"/>
            <p:cNvGrpSpPr/>
            <p:nvPr/>
          </p:nvGrpSpPr>
          <p:grpSpPr>
            <a:xfrm>
              <a:off x="1958180" y="1111966"/>
              <a:ext cx="588019" cy="121396"/>
              <a:chOff x="4808316" y="2800065"/>
              <a:chExt cx="1999386" cy="412910"/>
            </a:xfrm>
          </p:grpSpPr>
          <p:sp>
            <p:nvSpPr>
              <p:cNvPr id="7312" name="Google Shape;7312;p8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3" name="Google Shape;7313;p84"/>
              <p:cNvGrpSpPr/>
              <p:nvPr/>
            </p:nvGrpSpPr>
            <p:grpSpPr>
              <a:xfrm>
                <a:off x="4808316" y="2800065"/>
                <a:ext cx="92400" cy="411825"/>
                <a:chOff x="845575" y="2563700"/>
                <a:chExt cx="92400" cy="411825"/>
              </a:xfrm>
            </p:grpSpPr>
            <p:cxnSp>
              <p:nvCxnSpPr>
                <p:cNvPr id="7314" name="Google Shape;7314;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15" name="Google Shape;7315;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316" name="Google Shape;7316;p8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317" name="Google Shape;7317;p8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8" name="Google Shape;7318;p84"/>
            <p:cNvGrpSpPr/>
            <p:nvPr/>
          </p:nvGrpSpPr>
          <p:grpSpPr>
            <a:xfrm>
              <a:off x="803163" y="1111974"/>
              <a:ext cx="591158" cy="121545"/>
              <a:chOff x="803163" y="1111974"/>
              <a:chExt cx="591158" cy="121545"/>
            </a:xfrm>
          </p:grpSpPr>
          <p:grpSp>
            <p:nvGrpSpPr>
              <p:cNvPr id="7319" name="Google Shape;7319;p84"/>
              <p:cNvGrpSpPr/>
              <p:nvPr/>
            </p:nvGrpSpPr>
            <p:grpSpPr>
              <a:xfrm>
                <a:off x="803163" y="1111974"/>
                <a:ext cx="27175" cy="121077"/>
                <a:chOff x="845575" y="2563700"/>
                <a:chExt cx="92400" cy="411825"/>
              </a:xfrm>
            </p:grpSpPr>
            <p:cxnSp>
              <p:nvCxnSpPr>
                <p:cNvPr id="7320" name="Google Shape;7320;p8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21" name="Google Shape;7321;p8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2" name="Google Shape;7322;p8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84"/>
            <p:cNvGrpSpPr/>
            <p:nvPr/>
          </p:nvGrpSpPr>
          <p:grpSpPr>
            <a:xfrm>
              <a:off x="1381910" y="1194219"/>
              <a:ext cx="588341" cy="121177"/>
              <a:chOff x="1381910" y="1194219"/>
              <a:chExt cx="588341" cy="121177"/>
            </a:xfrm>
          </p:grpSpPr>
          <p:grpSp>
            <p:nvGrpSpPr>
              <p:cNvPr id="7324" name="Google Shape;7324;p84"/>
              <p:cNvGrpSpPr/>
              <p:nvPr/>
            </p:nvGrpSpPr>
            <p:grpSpPr>
              <a:xfrm rot="10800000">
                <a:off x="1381910" y="1194319"/>
                <a:ext cx="27175" cy="121077"/>
                <a:chOff x="2070100" y="2563700"/>
                <a:chExt cx="92400" cy="411825"/>
              </a:xfrm>
            </p:grpSpPr>
            <p:cxnSp>
              <p:nvCxnSpPr>
                <p:cNvPr id="7325" name="Google Shape;7325;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26" name="Google Shape;7326;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7" name="Google Shape;7327;p8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84"/>
            <p:cNvGrpSpPr/>
            <p:nvPr/>
          </p:nvGrpSpPr>
          <p:grpSpPr>
            <a:xfrm>
              <a:off x="2532079" y="1194219"/>
              <a:ext cx="704927" cy="121177"/>
              <a:chOff x="2532079" y="1194219"/>
              <a:chExt cx="704927" cy="121177"/>
            </a:xfrm>
          </p:grpSpPr>
          <p:grpSp>
            <p:nvGrpSpPr>
              <p:cNvPr id="7329" name="Google Shape;7329;p84"/>
              <p:cNvGrpSpPr/>
              <p:nvPr/>
            </p:nvGrpSpPr>
            <p:grpSpPr>
              <a:xfrm rot="10800000">
                <a:off x="2532079" y="1194319"/>
                <a:ext cx="27175" cy="121077"/>
                <a:chOff x="2070100" y="2563700"/>
                <a:chExt cx="92400" cy="411825"/>
              </a:xfrm>
            </p:grpSpPr>
            <p:cxnSp>
              <p:nvCxnSpPr>
                <p:cNvPr id="7330" name="Google Shape;7330;p8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31" name="Google Shape;7331;p8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2" name="Google Shape;7332;p8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3" name="Google Shape;7333;p84"/>
          <p:cNvGrpSpPr/>
          <p:nvPr/>
        </p:nvGrpSpPr>
        <p:grpSpPr>
          <a:xfrm>
            <a:off x="3499404" y="3665900"/>
            <a:ext cx="1567778" cy="491677"/>
            <a:chOff x="5194708" y="3484366"/>
            <a:chExt cx="3148148" cy="987304"/>
          </a:xfrm>
        </p:grpSpPr>
        <p:grpSp>
          <p:nvGrpSpPr>
            <p:cNvPr id="7334" name="Google Shape;7334;p84"/>
            <p:cNvGrpSpPr/>
            <p:nvPr/>
          </p:nvGrpSpPr>
          <p:grpSpPr>
            <a:xfrm>
              <a:off x="7531521" y="3484366"/>
              <a:ext cx="811335" cy="987304"/>
              <a:chOff x="3379425" y="1617275"/>
              <a:chExt cx="1090650" cy="1327200"/>
            </a:xfrm>
          </p:grpSpPr>
          <p:sp>
            <p:nvSpPr>
              <p:cNvPr id="7335" name="Google Shape;7335;p8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84"/>
            <p:cNvGrpSpPr/>
            <p:nvPr/>
          </p:nvGrpSpPr>
          <p:grpSpPr>
            <a:xfrm>
              <a:off x="6752546" y="3484366"/>
              <a:ext cx="811428" cy="987304"/>
              <a:chOff x="2332275" y="1617275"/>
              <a:chExt cx="1090775" cy="1327200"/>
            </a:xfrm>
          </p:grpSpPr>
          <p:sp>
            <p:nvSpPr>
              <p:cNvPr id="7339" name="Google Shape;7339;p8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84"/>
            <p:cNvGrpSpPr/>
            <p:nvPr/>
          </p:nvGrpSpPr>
          <p:grpSpPr>
            <a:xfrm>
              <a:off x="5973664" y="3484366"/>
              <a:ext cx="811335" cy="987304"/>
              <a:chOff x="1285250" y="1617275"/>
              <a:chExt cx="1090650" cy="1327200"/>
            </a:xfrm>
          </p:grpSpPr>
          <p:sp>
            <p:nvSpPr>
              <p:cNvPr id="7343" name="Google Shape;7343;p8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84"/>
            <p:cNvGrpSpPr/>
            <p:nvPr/>
          </p:nvGrpSpPr>
          <p:grpSpPr>
            <a:xfrm>
              <a:off x="5194708" y="3484366"/>
              <a:ext cx="811409" cy="987304"/>
              <a:chOff x="238125" y="1617275"/>
              <a:chExt cx="1090750" cy="1327200"/>
            </a:xfrm>
          </p:grpSpPr>
          <p:sp>
            <p:nvSpPr>
              <p:cNvPr id="7347" name="Google Shape;7347;p8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0" name="Google Shape;7350;p84"/>
          <p:cNvGrpSpPr/>
          <p:nvPr/>
        </p:nvGrpSpPr>
        <p:grpSpPr>
          <a:xfrm>
            <a:off x="3460013" y="3146311"/>
            <a:ext cx="1616964" cy="346256"/>
            <a:chOff x="1808063" y="4294338"/>
            <a:chExt cx="3370782" cy="721817"/>
          </a:xfrm>
        </p:grpSpPr>
        <p:sp>
          <p:nvSpPr>
            <p:cNvPr id="7351" name="Google Shape;7351;p8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84"/>
          <p:cNvGrpSpPr/>
          <p:nvPr/>
        </p:nvGrpSpPr>
        <p:grpSpPr>
          <a:xfrm>
            <a:off x="738225" y="3432340"/>
            <a:ext cx="1295882" cy="646587"/>
            <a:chOff x="834100" y="3642869"/>
            <a:chExt cx="1259483" cy="628426"/>
          </a:xfrm>
        </p:grpSpPr>
        <p:sp>
          <p:nvSpPr>
            <p:cNvPr id="7362" name="Google Shape;7362;p8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7" name="Google Shape;7387;p84"/>
            <p:cNvGrpSpPr/>
            <p:nvPr/>
          </p:nvGrpSpPr>
          <p:grpSpPr>
            <a:xfrm>
              <a:off x="1360364" y="3847835"/>
              <a:ext cx="208119" cy="224359"/>
              <a:chOff x="1360769" y="3847100"/>
              <a:chExt cx="208119" cy="224359"/>
            </a:xfrm>
          </p:grpSpPr>
          <p:sp>
            <p:nvSpPr>
              <p:cNvPr id="7388" name="Google Shape;7388;p8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8" name="Google Shape;7408;p8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84"/>
          <p:cNvGrpSpPr/>
          <p:nvPr/>
        </p:nvGrpSpPr>
        <p:grpSpPr>
          <a:xfrm rot="5400000">
            <a:off x="5951338" y="3228837"/>
            <a:ext cx="164064" cy="1414916"/>
            <a:chOff x="4428249" y="1369375"/>
            <a:chExt cx="36905" cy="429569"/>
          </a:xfrm>
        </p:grpSpPr>
        <p:sp>
          <p:nvSpPr>
            <p:cNvPr id="7423" name="Google Shape;7423;p8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5" name="Google Shape;7455;p84"/>
          <p:cNvGrpSpPr/>
          <p:nvPr/>
        </p:nvGrpSpPr>
        <p:grpSpPr>
          <a:xfrm flipH="1" rot="10800000">
            <a:off x="5323767" y="2817380"/>
            <a:ext cx="1419207" cy="24808"/>
            <a:chOff x="219558" y="4738465"/>
            <a:chExt cx="5852400" cy="102300"/>
          </a:xfrm>
        </p:grpSpPr>
        <p:cxnSp>
          <p:nvCxnSpPr>
            <p:cNvPr id="7456" name="Google Shape;7456;p8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457" name="Google Shape;7457;p8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84"/>
          <p:cNvGrpSpPr/>
          <p:nvPr/>
        </p:nvGrpSpPr>
        <p:grpSpPr>
          <a:xfrm>
            <a:off x="5335086" y="3190444"/>
            <a:ext cx="1396570" cy="385016"/>
            <a:chOff x="5286284" y="2966544"/>
            <a:chExt cx="1396570" cy="385016"/>
          </a:xfrm>
        </p:grpSpPr>
        <p:cxnSp>
          <p:nvCxnSpPr>
            <p:cNvPr id="7463" name="Google Shape;7463;p8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464" name="Google Shape;7464;p8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465" name="Google Shape;7465;p84"/>
            <p:cNvGrpSpPr/>
            <p:nvPr/>
          </p:nvGrpSpPr>
          <p:grpSpPr>
            <a:xfrm>
              <a:off x="5287688" y="3173364"/>
              <a:ext cx="1395166" cy="74100"/>
              <a:chOff x="5287688" y="3173364"/>
              <a:chExt cx="1395166" cy="74100"/>
            </a:xfrm>
          </p:grpSpPr>
          <p:cxnSp>
            <p:nvCxnSpPr>
              <p:cNvPr id="7466" name="Google Shape;7466;p8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467" name="Google Shape;7467;p8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468" name="Google Shape;7468;p8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69" name="Google Shape;7469;p8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70" name="Google Shape;7470;p8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71" name="Google Shape;7471;p8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72" name="Google Shape;7472;p8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73" name="Google Shape;7473;p8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474" name="Google Shape;7474;p8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475" name="Google Shape;7475;p84"/>
          <p:cNvGrpSpPr/>
          <p:nvPr/>
        </p:nvGrpSpPr>
        <p:grpSpPr>
          <a:xfrm>
            <a:off x="2021151" y="1609220"/>
            <a:ext cx="1182276" cy="662027"/>
            <a:chOff x="2029517" y="1732295"/>
            <a:chExt cx="1149068" cy="643432"/>
          </a:xfrm>
        </p:grpSpPr>
        <p:grpSp>
          <p:nvGrpSpPr>
            <p:cNvPr id="7476" name="Google Shape;7476;p84"/>
            <p:cNvGrpSpPr/>
            <p:nvPr/>
          </p:nvGrpSpPr>
          <p:grpSpPr>
            <a:xfrm>
              <a:off x="2708660" y="1746937"/>
              <a:ext cx="455427" cy="244429"/>
              <a:chOff x="2700693" y="1746937"/>
              <a:chExt cx="455427" cy="244429"/>
            </a:xfrm>
          </p:grpSpPr>
          <p:grpSp>
            <p:nvGrpSpPr>
              <p:cNvPr id="7477" name="Google Shape;7477;p84"/>
              <p:cNvGrpSpPr/>
              <p:nvPr/>
            </p:nvGrpSpPr>
            <p:grpSpPr>
              <a:xfrm>
                <a:off x="2905682" y="1782817"/>
                <a:ext cx="250438" cy="208549"/>
                <a:chOff x="2905682" y="1782817"/>
                <a:chExt cx="250438" cy="208549"/>
              </a:xfrm>
            </p:grpSpPr>
            <p:cxnSp>
              <p:nvCxnSpPr>
                <p:cNvPr id="7478" name="Google Shape;7478;p8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79" name="Google Shape;7479;p8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84"/>
              <p:cNvGrpSpPr/>
              <p:nvPr/>
            </p:nvGrpSpPr>
            <p:grpSpPr>
              <a:xfrm>
                <a:off x="2700693" y="1746937"/>
                <a:ext cx="449967" cy="72374"/>
                <a:chOff x="2700693" y="1746937"/>
                <a:chExt cx="449967" cy="72374"/>
              </a:xfrm>
            </p:grpSpPr>
            <p:cxnSp>
              <p:nvCxnSpPr>
                <p:cNvPr id="7481" name="Google Shape;7481;p8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82" name="Google Shape;7482;p8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3" name="Google Shape;7483;p84"/>
            <p:cNvGrpSpPr/>
            <p:nvPr/>
          </p:nvGrpSpPr>
          <p:grpSpPr>
            <a:xfrm>
              <a:off x="2029517" y="1732295"/>
              <a:ext cx="1149068" cy="643432"/>
              <a:chOff x="2029517" y="1732295"/>
              <a:chExt cx="1149068" cy="643432"/>
            </a:xfrm>
          </p:grpSpPr>
          <p:grpSp>
            <p:nvGrpSpPr>
              <p:cNvPr id="7484" name="Google Shape;7484;p84"/>
              <p:cNvGrpSpPr/>
              <p:nvPr/>
            </p:nvGrpSpPr>
            <p:grpSpPr>
              <a:xfrm>
                <a:off x="2703618" y="2103152"/>
                <a:ext cx="474966" cy="260017"/>
                <a:chOff x="2703618" y="2103152"/>
                <a:chExt cx="474966" cy="260017"/>
              </a:xfrm>
            </p:grpSpPr>
            <p:grpSp>
              <p:nvGrpSpPr>
                <p:cNvPr id="7485" name="Google Shape;7485;p84"/>
                <p:cNvGrpSpPr/>
                <p:nvPr/>
              </p:nvGrpSpPr>
              <p:grpSpPr>
                <a:xfrm>
                  <a:off x="2703618" y="2290640"/>
                  <a:ext cx="450291" cy="72529"/>
                  <a:chOff x="2703618" y="2290640"/>
                  <a:chExt cx="450291" cy="72529"/>
                </a:xfrm>
              </p:grpSpPr>
              <p:cxnSp>
                <p:nvCxnSpPr>
                  <p:cNvPr id="7486" name="Google Shape;7486;p8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87" name="Google Shape;7487;p8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84"/>
                <p:cNvGrpSpPr/>
                <p:nvPr/>
              </p:nvGrpSpPr>
              <p:grpSpPr>
                <a:xfrm>
                  <a:off x="2908607" y="2103152"/>
                  <a:ext cx="269977" cy="223538"/>
                  <a:chOff x="2908607" y="2103152"/>
                  <a:chExt cx="269977" cy="223538"/>
                </a:xfrm>
              </p:grpSpPr>
              <p:cxnSp>
                <p:nvCxnSpPr>
                  <p:cNvPr id="7489" name="Google Shape;7489;p8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90" name="Google Shape;7490;p8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1" name="Google Shape;7491;p84"/>
              <p:cNvGrpSpPr/>
              <p:nvPr/>
            </p:nvGrpSpPr>
            <p:grpSpPr>
              <a:xfrm>
                <a:off x="2029517" y="1732295"/>
                <a:ext cx="685827" cy="643432"/>
                <a:chOff x="2029517" y="1732295"/>
                <a:chExt cx="685827" cy="643432"/>
              </a:xfrm>
            </p:grpSpPr>
            <p:sp>
              <p:nvSpPr>
                <p:cNvPr id="7492" name="Google Shape;7492;p8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3" name="Google Shape;7493;p84"/>
                <p:cNvGrpSpPr/>
                <p:nvPr/>
              </p:nvGrpSpPr>
              <p:grpSpPr>
                <a:xfrm>
                  <a:off x="2158948" y="1732295"/>
                  <a:ext cx="556396" cy="333108"/>
                  <a:chOff x="2158948" y="1732295"/>
                  <a:chExt cx="556396" cy="333108"/>
                </a:xfrm>
              </p:grpSpPr>
              <p:cxnSp>
                <p:nvCxnSpPr>
                  <p:cNvPr id="7494" name="Google Shape;7494;p8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95" name="Google Shape;7495;p8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84"/>
                <p:cNvGrpSpPr/>
                <p:nvPr/>
              </p:nvGrpSpPr>
              <p:grpSpPr>
                <a:xfrm>
                  <a:off x="2159908" y="2065057"/>
                  <a:ext cx="550884" cy="310670"/>
                  <a:chOff x="2159908" y="2065057"/>
                  <a:chExt cx="550884" cy="310670"/>
                </a:xfrm>
              </p:grpSpPr>
              <p:cxnSp>
                <p:nvCxnSpPr>
                  <p:cNvPr id="7497" name="Google Shape;7497;p8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98" name="Google Shape;7498;p8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499" name="Google Shape;7499;p84"/>
          <p:cNvGrpSpPr/>
          <p:nvPr/>
        </p:nvGrpSpPr>
        <p:grpSpPr>
          <a:xfrm>
            <a:off x="706400" y="1556833"/>
            <a:ext cx="962651" cy="810058"/>
            <a:chOff x="844912" y="1681380"/>
            <a:chExt cx="935611" cy="787305"/>
          </a:xfrm>
        </p:grpSpPr>
        <p:grpSp>
          <p:nvGrpSpPr>
            <p:cNvPr id="7500" name="Google Shape;7500;p84"/>
            <p:cNvGrpSpPr/>
            <p:nvPr/>
          </p:nvGrpSpPr>
          <p:grpSpPr>
            <a:xfrm>
              <a:off x="844912" y="1819635"/>
              <a:ext cx="329836" cy="510016"/>
              <a:chOff x="844912" y="1819635"/>
              <a:chExt cx="329836" cy="510016"/>
            </a:xfrm>
          </p:grpSpPr>
          <p:sp>
            <p:nvSpPr>
              <p:cNvPr id="7501" name="Google Shape;7501;p8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84"/>
            <p:cNvGrpSpPr/>
            <p:nvPr/>
          </p:nvGrpSpPr>
          <p:grpSpPr>
            <a:xfrm>
              <a:off x="1284601" y="2158168"/>
              <a:ext cx="495923" cy="310517"/>
              <a:chOff x="1284601" y="2158168"/>
              <a:chExt cx="495923" cy="310517"/>
            </a:xfrm>
          </p:grpSpPr>
          <p:sp>
            <p:nvSpPr>
              <p:cNvPr id="7508" name="Google Shape;7508;p8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9" name="Google Shape;7509;p84"/>
              <p:cNvGrpSpPr/>
              <p:nvPr/>
            </p:nvGrpSpPr>
            <p:grpSpPr>
              <a:xfrm>
                <a:off x="1507666" y="2158168"/>
                <a:ext cx="272858" cy="310517"/>
                <a:chOff x="1507666" y="2158168"/>
                <a:chExt cx="272858" cy="310517"/>
              </a:xfrm>
            </p:grpSpPr>
            <p:grpSp>
              <p:nvGrpSpPr>
                <p:cNvPr id="7510" name="Google Shape;7510;p84"/>
                <p:cNvGrpSpPr/>
                <p:nvPr/>
              </p:nvGrpSpPr>
              <p:grpSpPr>
                <a:xfrm>
                  <a:off x="1507666" y="2176104"/>
                  <a:ext cx="166395" cy="273149"/>
                  <a:chOff x="1507666" y="2176104"/>
                  <a:chExt cx="166395" cy="273149"/>
                </a:xfrm>
              </p:grpSpPr>
              <p:sp>
                <p:nvSpPr>
                  <p:cNvPr id="7511" name="Google Shape;7511;p8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8" name="Google Shape;7518;p8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0" name="Google Shape;7520;p84"/>
            <p:cNvGrpSpPr/>
            <p:nvPr/>
          </p:nvGrpSpPr>
          <p:grpSpPr>
            <a:xfrm>
              <a:off x="1284601" y="1681380"/>
              <a:ext cx="495923" cy="310517"/>
              <a:chOff x="1284601" y="1681380"/>
              <a:chExt cx="495923" cy="310517"/>
            </a:xfrm>
          </p:grpSpPr>
          <p:sp>
            <p:nvSpPr>
              <p:cNvPr id="7521" name="Google Shape;7521;p8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2" name="Google Shape;7522;p84"/>
              <p:cNvGrpSpPr/>
              <p:nvPr/>
            </p:nvGrpSpPr>
            <p:grpSpPr>
              <a:xfrm>
                <a:off x="1507666" y="1681380"/>
                <a:ext cx="272858" cy="310517"/>
                <a:chOff x="1507666" y="1681380"/>
                <a:chExt cx="272858" cy="310517"/>
              </a:xfrm>
            </p:grpSpPr>
            <p:grpSp>
              <p:nvGrpSpPr>
                <p:cNvPr id="7523" name="Google Shape;7523;p84"/>
                <p:cNvGrpSpPr/>
                <p:nvPr/>
              </p:nvGrpSpPr>
              <p:grpSpPr>
                <a:xfrm>
                  <a:off x="1507666" y="1700120"/>
                  <a:ext cx="166395" cy="272984"/>
                  <a:chOff x="1507666" y="1700120"/>
                  <a:chExt cx="166395" cy="272984"/>
                </a:xfrm>
              </p:grpSpPr>
              <p:sp>
                <p:nvSpPr>
                  <p:cNvPr id="7524" name="Google Shape;7524;p8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1" name="Google Shape;7531;p8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33" name="Google Shape;7533;p84"/>
          <p:cNvGrpSpPr/>
          <p:nvPr/>
        </p:nvGrpSpPr>
        <p:grpSpPr>
          <a:xfrm>
            <a:off x="6815341" y="2324262"/>
            <a:ext cx="1622269" cy="552443"/>
            <a:chOff x="6894650" y="2574740"/>
            <a:chExt cx="1445100" cy="492111"/>
          </a:xfrm>
        </p:grpSpPr>
        <p:sp>
          <p:nvSpPr>
            <p:cNvPr id="7534" name="Google Shape;7534;p8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39" name="Google Shape;7539;p8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540" name="Google Shape;7540;p84"/>
          <p:cNvGrpSpPr/>
          <p:nvPr/>
        </p:nvGrpSpPr>
        <p:grpSpPr>
          <a:xfrm>
            <a:off x="6834884" y="3698518"/>
            <a:ext cx="1583206" cy="475705"/>
            <a:chOff x="6953919" y="3907920"/>
            <a:chExt cx="1377300" cy="475705"/>
          </a:xfrm>
        </p:grpSpPr>
        <p:cxnSp>
          <p:nvCxnSpPr>
            <p:cNvPr id="7541" name="Google Shape;7541;p8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542" name="Google Shape;7542;p8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543" name="Google Shape;7543;p8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544" name="Google Shape;7544;p8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545" name="Google Shape;7545;p8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546" name="Google Shape;7546;p84"/>
          <p:cNvGrpSpPr/>
          <p:nvPr/>
        </p:nvGrpSpPr>
        <p:grpSpPr>
          <a:xfrm>
            <a:off x="2338472" y="2459663"/>
            <a:ext cx="836286" cy="824529"/>
            <a:chOff x="2389399" y="2595741"/>
            <a:chExt cx="812796" cy="801369"/>
          </a:xfrm>
        </p:grpSpPr>
        <p:grpSp>
          <p:nvGrpSpPr>
            <p:cNvPr id="7547" name="Google Shape;7547;p84"/>
            <p:cNvGrpSpPr/>
            <p:nvPr/>
          </p:nvGrpSpPr>
          <p:grpSpPr>
            <a:xfrm>
              <a:off x="2492145" y="2881565"/>
              <a:ext cx="607300" cy="229751"/>
              <a:chOff x="2492145" y="2881565"/>
              <a:chExt cx="607300" cy="229751"/>
            </a:xfrm>
          </p:grpSpPr>
          <p:sp>
            <p:nvSpPr>
              <p:cNvPr id="7548" name="Google Shape;7548;p8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84"/>
            <p:cNvGrpSpPr/>
            <p:nvPr/>
          </p:nvGrpSpPr>
          <p:grpSpPr>
            <a:xfrm>
              <a:off x="2389399" y="2595741"/>
              <a:ext cx="812796" cy="296825"/>
              <a:chOff x="2389399" y="2595741"/>
              <a:chExt cx="812796" cy="296825"/>
            </a:xfrm>
          </p:grpSpPr>
          <p:grpSp>
            <p:nvGrpSpPr>
              <p:cNvPr id="7552" name="Google Shape;7552;p84"/>
              <p:cNvGrpSpPr/>
              <p:nvPr/>
            </p:nvGrpSpPr>
            <p:grpSpPr>
              <a:xfrm>
                <a:off x="2389399" y="2595741"/>
                <a:ext cx="363638" cy="296825"/>
                <a:chOff x="2389399" y="2595741"/>
                <a:chExt cx="363638" cy="296825"/>
              </a:xfrm>
            </p:grpSpPr>
            <p:grpSp>
              <p:nvGrpSpPr>
                <p:cNvPr id="7553" name="Google Shape;7553;p84"/>
                <p:cNvGrpSpPr/>
                <p:nvPr/>
              </p:nvGrpSpPr>
              <p:grpSpPr>
                <a:xfrm>
                  <a:off x="2493852" y="2794333"/>
                  <a:ext cx="259185" cy="98232"/>
                  <a:chOff x="2493852" y="2794333"/>
                  <a:chExt cx="259185" cy="98232"/>
                </a:xfrm>
              </p:grpSpPr>
              <p:sp>
                <p:nvSpPr>
                  <p:cNvPr id="7554" name="Google Shape;7554;p8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84"/>
                <p:cNvGrpSpPr/>
                <p:nvPr/>
              </p:nvGrpSpPr>
              <p:grpSpPr>
                <a:xfrm>
                  <a:off x="2389399" y="2595741"/>
                  <a:ext cx="224343" cy="182054"/>
                  <a:chOff x="2389399" y="2595741"/>
                  <a:chExt cx="224343" cy="182054"/>
                </a:xfrm>
              </p:grpSpPr>
              <p:sp>
                <p:nvSpPr>
                  <p:cNvPr id="7558" name="Google Shape;7558;p8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0" name="Google Shape;7560;p84"/>
              <p:cNvGrpSpPr/>
              <p:nvPr/>
            </p:nvGrpSpPr>
            <p:grpSpPr>
              <a:xfrm>
                <a:off x="2683630" y="2595741"/>
                <a:ext cx="224334" cy="296825"/>
                <a:chOff x="2683630" y="2595741"/>
                <a:chExt cx="224334" cy="296825"/>
              </a:xfrm>
            </p:grpSpPr>
            <p:grpSp>
              <p:nvGrpSpPr>
                <p:cNvPr id="7561" name="Google Shape;7561;p84"/>
                <p:cNvGrpSpPr/>
                <p:nvPr/>
              </p:nvGrpSpPr>
              <p:grpSpPr>
                <a:xfrm>
                  <a:off x="2788083" y="2794333"/>
                  <a:ext cx="15356" cy="98232"/>
                  <a:chOff x="2788083" y="2794333"/>
                  <a:chExt cx="15356" cy="98232"/>
                </a:xfrm>
              </p:grpSpPr>
              <p:sp>
                <p:nvSpPr>
                  <p:cNvPr id="7562" name="Google Shape;7562;p8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84"/>
                <p:cNvGrpSpPr/>
                <p:nvPr/>
              </p:nvGrpSpPr>
              <p:grpSpPr>
                <a:xfrm>
                  <a:off x="2683630" y="2595741"/>
                  <a:ext cx="224334" cy="182054"/>
                  <a:chOff x="2683630" y="2595741"/>
                  <a:chExt cx="224334" cy="182054"/>
                </a:xfrm>
              </p:grpSpPr>
              <p:sp>
                <p:nvSpPr>
                  <p:cNvPr id="7566" name="Google Shape;7566;p8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8" name="Google Shape;7568;p84"/>
              <p:cNvGrpSpPr/>
              <p:nvPr/>
            </p:nvGrpSpPr>
            <p:grpSpPr>
              <a:xfrm>
                <a:off x="2838475" y="2595741"/>
                <a:ext cx="363719" cy="296825"/>
                <a:chOff x="2838475" y="2595741"/>
                <a:chExt cx="363719" cy="296825"/>
              </a:xfrm>
            </p:grpSpPr>
            <p:grpSp>
              <p:nvGrpSpPr>
                <p:cNvPr id="7569" name="Google Shape;7569;p84"/>
                <p:cNvGrpSpPr/>
                <p:nvPr/>
              </p:nvGrpSpPr>
              <p:grpSpPr>
                <a:xfrm>
                  <a:off x="2838475" y="2794333"/>
                  <a:ext cx="259185" cy="98232"/>
                  <a:chOff x="2838475" y="2794333"/>
                  <a:chExt cx="259185" cy="98232"/>
                </a:xfrm>
              </p:grpSpPr>
              <p:sp>
                <p:nvSpPr>
                  <p:cNvPr id="7570" name="Google Shape;7570;p8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84"/>
                <p:cNvGrpSpPr/>
                <p:nvPr/>
              </p:nvGrpSpPr>
              <p:grpSpPr>
                <a:xfrm>
                  <a:off x="2977852" y="2595741"/>
                  <a:ext cx="224343" cy="182054"/>
                  <a:chOff x="2977852" y="2595741"/>
                  <a:chExt cx="224343" cy="182054"/>
                </a:xfrm>
              </p:grpSpPr>
              <p:sp>
                <p:nvSpPr>
                  <p:cNvPr id="7574" name="Google Shape;7574;p8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76" name="Google Shape;7576;p84"/>
            <p:cNvGrpSpPr/>
            <p:nvPr/>
          </p:nvGrpSpPr>
          <p:grpSpPr>
            <a:xfrm>
              <a:off x="2389399" y="3100241"/>
              <a:ext cx="812796" cy="296869"/>
              <a:chOff x="2389399" y="3100241"/>
              <a:chExt cx="812796" cy="296869"/>
            </a:xfrm>
          </p:grpSpPr>
          <p:grpSp>
            <p:nvGrpSpPr>
              <p:cNvPr id="7577" name="Google Shape;7577;p84"/>
              <p:cNvGrpSpPr/>
              <p:nvPr/>
            </p:nvGrpSpPr>
            <p:grpSpPr>
              <a:xfrm>
                <a:off x="2683630" y="3100241"/>
                <a:ext cx="224334" cy="296869"/>
                <a:chOff x="2683630" y="3100241"/>
                <a:chExt cx="224334" cy="296869"/>
              </a:xfrm>
            </p:grpSpPr>
            <p:grpSp>
              <p:nvGrpSpPr>
                <p:cNvPr id="7578" name="Google Shape;7578;p84"/>
                <p:cNvGrpSpPr/>
                <p:nvPr/>
              </p:nvGrpSpPr>
              <p:grpSpPr>
                <a:xfrm>
                  <a:off x="2788083" y="3100241"/>
                  <a:ext cx="15356" cy="98237"/>
                  <a:chOff x="2788083" y="3100241"/>
                  <a:chExt cx="15356" cy="98237"/>
                </a:xfrm>
              </p:grpSpPr>
              <p:sp>
                <p:nvSpPr>
                  <p:cNvPr id="7579" name="Google Shape;7579;p8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84"/>
                <p:cNvGrpSpPr/>
                <p:nvPr/>
              </p:nvGrpSpPr>
              <p:grpSpPr>
                <a:xfrm>
                  <a:off x="2683630" y="3215065"/>
                  <a:ext cx="224334" cy="182045"/>
                  <a:chOff x="2683630" y="3215065"/>
                  <a:chExt cx="224334" cy="182045"/>
                </a:xfrm>
              </p:grpSpPr>
              <p:sp>
                <p:nvSpPr>
                  <p:cNvPr id="7583" name="Google Shape;7583;p8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5" name="Google Shape;7585;p84"/>
              <p:cNvGrpSpPr/>
              <p:nvPr/>
            </p:nvGrpSpPr>
            <p:grpSpPr>
              <a:xfrm>
                <a:off x="2389399" y="3100241"/>
                <a:ext cx="363638" cy="296869"/>
                <a:chOff x="2389399" y="3100241"/>
                <a:chExt cx="363638" cy="296869"/>
              </a:xfrm>
            </p:grpSpPr>
            <p:grpSp>
              <p:nvGrpSpPr>
                <p:cNvPr id="7586" name="Google Shape;7586;p84"/>
                <p:cNvGrpSpPr/>
                <p:nvPr/>
              </p:nvGrpSpPr>
              <p:grpSpPr>
                <a:xfrm>
                  <a:off x="2493852" y="3100241"/>
                  <a:ext cx="259185" cy="98237"/>
                  <a:chOff x="2493852" y="3100241"/>
                  <a:chExt cx="259185" cy="98237"/>
                </a:xfrm>
              </p:grpSpPr>
              <p:sp>
                <p:nvSpPr>
                  <p:cNvPr id="7587" name="Google Shape;7587;p8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84"/>
                <p:cNvGrpSpPr/>
                <p:nvPr/>
              </p:nvGrpSpPr>
              <p:grpSpPr>
                <a:xfrm>
                  <a:off x="2389399" y="3215065"/>
                  <a:ext cx="224343" cy="182045"/>
                  <a:chOff x="2389399" y="3215065"/>
                  <a:chExt cx="224343" cy="182045"/>
                </a:xfrm>
              </p:grpSpPr>
              <p:sp>
                <p:nvSpPr>
                  <p:cNvPr id="7591" name="Google Shape;7591;p8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3" name="Google Shape;7593;p84"/>
              <p:cNvGrpSpPr/>
              <p:nvPr/>
            </p:nvGrpSpPr>
            <p:grpSpPr>
              <a:xfrm>
                <a:off x="2838475" y="3100241"/>
                <a:ext cx="363719" cy="296869"/>
                <a:chOff x="2838475" y="3100241"/>
                <a:chExt cx="363719" cy="296869"/>
              </a:xfrm>
            </p:grpSpPr>
            <p:grpSp>
              <p:nvGrpSpPr>
                <p:cNvPr id="7594" name="Google Shape;7594;p84"/>
                <p:cNvGrpSpPr/>
                <p:nvPr/>
              </p:nvGrpSpPr>
              <p:grpSpPr>
                <a:xfrm>
                  <a:off x="2838475" y="3100241"/>
                  <a:ext cx="259185" cy="98237"/>
                  <a:chOff x="2838475" y="3100241"/>
                  <a:chExt cx="259185" cy="98237"/>
                </a:xfrm>
              </p:grpSpPr>
              <p:sp>
                <p:nvSpPr>
                  <p:cNvPr id="7595" name="Google Shape;7595;p8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84"/>
                <p:cNvGrpSpPr/>
                <p:nvPr/>
              </p:nvGrpSpPr>
              <p:grpSpPr>
                <a:xfrm>
                  <a:off x="2977852" y="3215065"/>
                  <a:ext cx="224343" cy="182045"/>
                  <a:chOff x="2977852" y="3215065"/>
                  <a:chExt cx="224343" cy="182045"/>
                </a:xfrm>
              </p:grpSpPr>
              <p:sp>
                <p:nvSpPr>
                  <p:cNvPr id="7599" name="Google Shape;7599;p8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4" name="Shape 7604"/>
        <p:cNvGrpSpPr/>
        <p:nvPr/>
      </p:nvGrpSpPr>
      <p:grpSpPr>
        <a:xfrm>
          <a:off x="0" y="0"/>
          <a:ext cx="0" cy="0"/>
          <a:chOff x="0" y="0"/>
          <a:chExt cx="0" cy="0"/>
        </a:xfrm>
      </p:grpSpPr>
      <p:grpSp>
        <p:nvGrpSpPr>
          <p:cNvPr id="7605" name="Google Shape;7605;p85"/>
          <p:cNvGrpSpPr/>
          <p:nvPr/>
        </p:nvGrpSpPr>
        <p:grpSpPr>
          <a:xfrm>
            <a:off x="702075" y="3155925"/>
            <a:ext cx="2390414" cy="1024800"/>
            <a:chOff x="728925" y="3296613"/>
            <a:chExt cx="2390414" cy="1024800"/>
          </a:xfrm>
        </p:grpSpPr>
        <p:grpSp>
          <p:nvGrpSpPr>
            <p:cNvPr id="7606" name="Google Shape;7606;p85"/>
            <p:cNvGrpSpPr/>
            <p:nvPr/>
          </p:nvGrpSpPr>
          <p:grpSpPr>
            <a:xfrm>
              <a:off x="728925" y="3619800"/>
              <a:ext cx="2390414" cy="500893"/>
              <a:chOff x="728925" y="3619800"/>
              <a:chExt cx="2390414" cy="500893"/>
            </a:xfrm>
          </p:grpSpPr>
          <p:sp>
            <p:nvSpPr>
              <p:cNvPr id="7607" name="Google Shape;7607;p8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08" name="Google Shape;7608;p8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609" name="Google Shape;7609;p85"/>
            <p:cNvGrpSpPr/>
            <p:nvPr/>
          </p:nvGrpSpPr>
          <p:grpSpPr>
            <a:xfrm>
              <a:off x="1348050" y="3296613"/>
              <a:ext cx="1706152" cy="1024800"/>
              <a:chOff x="1348050" y="3296613"/>
              <a:chExt cx="1706152" cy="1024800"/>
            </a:xfrm>
          </p:grpSpPr>
          <p:sp>
            <p:nvSpPr>
              <p:cNvPr id="7610" name="Google Shape;7610;p8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11" name="Google Shape;7611;p8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12" name="Google Shape;7612;p8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13" name="Google Shape;7613;p8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14" name="Google Shape;7614;p8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615" name="Google Shape;7615;p85"/>
            <p:cNvGrpSpPr/>
            <p:nvPr/>
          </p:nvGrpSpPr>
          <p:grpSpPr>
            <a:xfrm>
              <a:off x="1455707" y="3654858"/>
              <a:ext cx="1491150" cy="417657"/>
              <a:chOff x="1455707" y="3654858"/>
              <a:chExt cx="1491150" cy="417657"/>
            </a:xfrm>
          </p:grpSpPr>
          <p:sp>
            <p:nvSpPr>
              <p:cNvPr id="7616" name="Google Shape;7616;p8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636" name="Google Shape;7636;p85"/>
          <p:cNvGraphicFramePr/>
          <p:nvPr/>
        </p:nvGraphicFramePr>
        <p:xfrm>
          <a:off x="5937775" y="2153837"/>
          <a:ext cx="3000000" cy="3000000"/>
        </p:xfrm>
        <a:graphic>
          <a:graphicData uri="http://schemas.openxmlformats.org/drawingml/2006/table">
            <a:tbl>
              <a:tblPr>
                <a:noFill/>
                <a:tableStyleId>{55919451-FB6C-4BC7-9771-51DDE2926AEC}</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7637" name="Google Shape;7637;p85"/>
          <p:cNvGrpSpPr/>
          <p:nvPr/>
        </p:nvGrpSpPr>
        <p:grpSpPr>
          <a:xfrm>
            <a:off x="710451" y="981601"/>
            <a:ext cx="2396505" cy="976502"/>
            <a:chOff x="749309" y="1112739"/>
            <a:chExt cx="2371603" cy="976502"/>
          </a:xfrm>
        </p:grpSpPr>
        <p:grpSp>
          <p:nvGrpSpPr>
            <p:cNvPr id="7638" name="Google Shape;7638;p85"/>
            <p:cNvGrpSpPr/>
            <p:nvPr/>
          </p:nvGrpSpPr>
          <p:grpSpPr>
            <a:xfrm>
              <a:off x="1092126" y="1112739"/>
              <a:ext cx="2028786" cy="975464"/>
              <a:chOff x="1092126" y="1112739"/>
              <a:chExt cx="2028786" cy="975464"/>
            </a:xfrm>
          </p:grpSpPr>
          <p:sp>
            <p:nvSpPr>
              <p:cNvPr id="7639" name="Google Shape;7639;p8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85"/>
            <p:cNvGrpSpPr/>
            <p:nvPr/>
          </p:nvGrpSpPr>
          <p:grpSpPr>
            <a:xfrm>
              <a:off x="749309" y="1112739"/>
              <a:ext cx="314700" cy="975464"/>
              <a:chOff x="749309" y="1112739"/>
              <a:chExt cx="314700" cy="975464"/>
            </a:xfrm>
          </p:grpSpPr>
          <p:sp>
            <p:nvSpPr>
              <p:cNvPr id="7664" name="Google Shape;7664;p8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8" name="Google Shape;7668;p8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672" name="Google Shape;7672;p85"/>
          <p:cNvGraphicFramePr/>
          <p:nvPr/>
        </p:nvGraphicFramePr>
        <p:xfrm>
          <a:off x="5937800" y="981587"/>
          <a:ext cx="3000000" cy="3000000"/>
        </p:xfrm>
        <a:graphic>
          <a:graphicData uri="http://schemas.openxmlformats.org/drawingml/2006/table">
            <a:tbl>
              <a:tblPr>
                <a:noFill/>
                <a:tableStyleId>{55919451-FB6C-4BC7-9771-51DDE2926AEC}</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7673" name="Google Shape;7673;p85"/>
          <p:cNvGraphicFramePr/>
          <p:nvPr/>
        </p:nvGraphicFramePr>
        <p:xfrm>
          <a:off x="3358663" y="2153837"/>
          <a:ext cx="3000000" cy="3000000"/>
        </p:xfrm>
        <a:graphic>
          <a:graphicData uri="http://schemas.openxmlformats.org/drawingml/2006/table">
            <a:tbl>
              <a:tblPr>
                <a:noFill/>
                <a:tableStyleId>{55919451-FB6C-4BC7-9771-51DDE2926AEC}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7674" name="Google Shape;7674;p85"/>
          <p:cNvGrpSpPr/>
          <p:nvPr/>
        </p:nvGrpSpPr>
        <p:grpSpPr>
          <a:xfrm>
            <a:off x="3360649" y="3144798"/>
            <a:ext cx="2363377" cy="1047062"/>
            <a:chOff x="3358399" y="3285485"/>
            <a:chExt cx="2363377" cy="1047062"/>
          </a:xfrm>
        </p:grpSpPr>
        <p:grpSp>
          <p:nvGrpSpPr>
            <p:cNvPr id="7675" name="Google Shape;7675;p85"/>
            <p:cNvGrpSpPr/>
            <p:nvPr/>
          </p:nvGrpSpPr>
          <p:grpSpPr>
            <a:xfrm>
              <a:off x="3358412" y="3285485"/>
              <a:ext cx="2363244" cy="139500"/>
              <a:chOff x="3358412" y="3285485"/>
              <a:chExt cx="2363244" cy="139500"/>
            </a:xfrm>
          </p:grpSpPr>
          <p:sp>
            <p:nvSpPr>
              <p:cNvPr id="7676" name="Google Shape;7676;p8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85"/>
            <p:cNvGrpSpPr/>
            <p:nvPr/>
          </p:nvGrpSpPr>
          <p:grpSpPr>
            <a:xfrm>
              <a:off x="3358412" y="3466996"/>
              <a:ext cx="2363244" cy="139500"/>
              <a:chOff x="3358412" y="3466996"/>
              <a:chExt cx="2363244" cy="139500"/>
            </a:xfrm>
          </p:grpSpPr>
          <p:sp>
            <p:nvSpPr>
              <p:cNvPr id="7682" name="Google Shape;7682;p8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85"/>
            <p:cNvGrpSpPr/>
            <p:nvPr/>
          </p:nvGrpSpPr>
          <p:grpSpPr>
            <a:xfrm>
              <a:off x="3358412" y="3648507"/>
              <a:ext cx="2363244" cy="139500"/>
              <a:chOff x="3358412" y="3648507"/>
              <a:chExt cx="2363244" cy="139500"/>
            </a:xfrm>
          </p:grpSpPr>
          <p:sp>
            <p:nvSpPr>
              <p:cNvPr id="7688" name="Google Shape;7688;p8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5"/>
            <p:cNvGrpSpPr/>
            <p:nvPr/>
          </p:nvGrpSpPr>
          <p:grpSpPr>
            <a:xfrm>
              <a:off x="3358412" y="3830018"/>
              <a:ext cx="2363244" cy="139500"/>
              <a:chOff x="3358412" y="3830018"/>
              <a:chExt cx="2363244" cy="139500"/>
            </a:xfrm>
          </p:grpSpPr>
          <p:sp>
            <p:nvSpPr>
              <p:cNvPr id="7694" name="Google Shape;7694;p8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85"/>
            <p:cNvGrpSpPr/>
            <p:nvPr/>
          </p:nvGrpSpPr>
          <p:grpSpPr>
            <a:xfrm>
              <a:off x="3358399" y="4011514"/>
              <a:ext cx="2363377" cy="139537"/>
              <a:chOff x="3294800" y="4134603"/>
              <a:chExt cx="2638876" cy="152400"/>
            </a:xfrm>
          </p:grpSpPr>
          <p:sp>
            <p:nvSpPr>
              <p:cNvPr id="7700" name="Google Shape;7700;p8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85"/>
            <p:cNvGrpSpPr/>
            <p:nvPr/>
          </p:nvGrpSpPr>
          <p:grpSpPr>
            <a:xfrm>
              <a:off x="3358399" y="4193010"/>
              <a:ext cx="2363377" cy="139537"/>
              <a:chOff x="3294800" y="4134603"/>
              <a:chExt cx="2638876" cy="152400"/>
            </a:xfrm>
          </p:grpSpPr>
          <p:sp>
            <p:nvSpPr>
              <p:cNvPr id="7706" name="Google Shape;7706;p8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711" name="Google Shape;7711;p85"/>
          <p:cNvGraphicFramePr/>
          <p:nvPr/>
        </p:nvGraphicFramePr>
        <p:xfrm>
          <a:off x="711450" y="2153837"/>
          <a:ext cx="3000000" cy="3000000"/>
        </p:xfrm>
        <a:graphic>
          <a:graphicData uri="http://schemas.openxmlformats.org/drawingml/2006/table">
            <a:tbl>
              <a:tblPr>
                <a:noFill/>
                <a:tableStyleId>{55919451-FB6C-4BC7-9771-51DDE2926AEC}</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7712" name="Google Shape;7712;p85"/>
          <p:cNvGrpSpPr/>
          <p:nvPr/>
        </p:nvGrpSpPr>
        <p:grpSpPr>
          <a:xfrm>
            <a:off x="4161119" y="2557652"/>
            <a:ext cx="1302095" cy="60959"/>
            <a:chOff x="3558802" y="4011427"/>
            <a:chExt cx="1866000" cy="111300"/>
          </a:xfrm>
        </p:grpSpPr>
        <p:sp>
          <p:nvSpPr>
            <p:cNvPr id="7713" name="Google Shape;7713;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85"/>
          <p:cNvGrpSpPr/>
          <p:nvPr/>
        </p:nvGrpSpPr>
        <p:grpSpPr>
          <a:xfrm>
            <a:off x="4706607" y="2839811"/>
            <a:ext cx="914340" cy="60959"/>
            <a:chOff x="3558802" y="4011427"/>
            <a:chExt cx="1866000" cy="111300"/>
          </a:xfrm>
        </p:grpSpPr>
        <p:sp>
          <p:nvSpPr>
            <p:cNvPr id="7716" name="Google Shape;7716;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85"/>
          <p:cNvGrpSpPr/>
          <p:nvPr/>
        </p:nvGrpSpPr>
        <p:grpSpPr>
          <a:xfrm>
            <a:off x="5874449" y="3167609"/>
            <a:ext cx="2519825" cy="1001454"/>
            <a:chOff x="1906114" y="789980"/>
            <a:chExt cx="1487676" cy="606868"/>
          </a:xfrm>
        </p:grpSpPr>
        <p:cxnSp>
          <p:nvCxnSpPr>
            <p:cNvPr id="7719" name="Google Shape;7719;p8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20" name="Google Shape;7720;p8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21" name="Google Shape;7721;p8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722" name="Google Shape;7722;p8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723" name="Google Shape;7723;p8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724" name="Google Shape;7724;p8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725" name="Google Shape;7725;p8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726" name="Google Shape;7726;p8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733" name="Google Shape;7733;p8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734" name="Google Shape;7734;p8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735" name="Google Shape;7735;p8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85"/>
          <p:cNvGrpSpPr/>
          <p:nvPr/>
        </p:nvGrpSpPr>
        <p:grpSpPr>
          <a:xfrm>
            <a:off x="3355812" y="951645"/>
            <a:ext cx="2363393" cy="1005865"/>
            <a:chOff x="3292400" y="1193188"/>
            <a:chExt cx="2615240" cy="1131075"/>
          </a:xfrm>
        </p:grpSpPr>
        <p:sp>
          <p:nvSpPr>
            <p:cNvPr id="7737" name="Google Shape;7737;p8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8" name="Google Shape;7738;p8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39" name="Google Shape;7739;p8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740" name="Google Shape;7740;p8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741" name="Google Shape;7741;p8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742" name="Google Shape;7742;p8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743" name="Google Shape;7743;p8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744" name="Google Shape;7744;p8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745" name="Google Shape;7745;p8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746" name="Google Shape;7746;p8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747" name="Google Shape;7747;p8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48" name="Google Shape;7748;p8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749" name="Google Shape;7749;p8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50" name="Google Shape;7750;p8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751" name="Google Shape;7751;p85"/>
            <p:cNvGrpSpPr/>
            <p:nvPr/>
          </p:nvGrpSpPr>
          <p:grpSpPr>
            <a:xfrm>
              <a:off x="3748438" y="1378608"/>
              <a:ext cx="2159202" cy="903971"/>
              <a:chOff x="1683525" y="2179850"/>
              <a:chExt cx="4519050" cy="2134525"/>
            </a:xfrm>
          </p:grpSpPr>
          <p:sp>
            <p:nvSpPr>
              <p:cNvPr id="7752" name="Google Shape;7752;p8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3" name="Google Shape;7753;p8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4" name="Google Shape;7754;p8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5" name="Google Shape;7755;p8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6" name="Google Shape;7756;p8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7" name="Google Shape;7757;p8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8" name="Google Shape;7758;p8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59" name="Google Shape;7759;p8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60" name="Google Shape;7760;p8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61" name="Google Shape;7761;p8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62" name="Google Shape;7762;p8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763" name="Google Shape;7763;p8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67" name="Shape 7767"/>
        <p:cNvGrpSpPr/>
        <p:nvPr/>
      </p:nvGrpSpPr>
      <p:grpSpPr>
        <a:xfrm>
          <a:off x="0" y="0"/>
          <a:ext cx="0" cy="0"/>
          <a:chOff x="0" y="0"/>
          <a:chExt cx="0" cy="0"/>
        </a:xfrm>
      </p:grpSpPr>
      <p:grpSp>
        <p:nvGrpSpPr>
          <p:cNvPr id="7768" name="Google Shape;7768;p86"/>
          <p:cNvGrpSpPr/>
          <p:nvPr/>
        </p:nvGrpSpPr>
        <p:grpSpPr>
          <a:xfrm>
            <a:off x="4796684" y="970941"/>
            <a:ext cx="745431" cy="718863"/>
            <a:chOff x="4249973" y="1201875"/>
            <a:chExt cx="1958568" cy="1888762"/>
          </a:xfrm>
        </p:grpSpPr>
        <p:sp>
          <p:nvSpPr>
            <p:cNvPr id="7769" name="Google Shape;7769;p8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0" name="Google Shape;7770;p86"/>
            <p:cNvGrpSpPr/>
            <p:nvPr/>
          </p:nvGrpSpPr>
          <p:grpSpPr>
            <a:xfrm>
              <a:off x="5853086" y="1789142"/>
              <a:ext cx="355454" cy="1048099"/>
              <a:chOff x="5576108" y="2016725"/>
              <a:chExt cx="565200" cy="1666560"/>
            </a:xfrm>
          </p:grpSpPr>
          <p:sp>
            <p:nvSpPr>
              <p:cNvPr id="7771" name="Google Shape;7771;p8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72" name="Google Shape;7772;p8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86"/>
            <p:cNvGrpSpPr/>
            <p:nvPr/>
          </p:nvGrpSpPr>
          <p:grpSpPr>
            <a:xfrm>
              <a:off x="4869455" y="2691676"/>
              <a:ext cx="1013897" cy="398961"/>
              <a:chOff x="4012057" y="3451825"/>
              <a:chExt cx="1612175" cy="634379"/>
            </a:xfrm>
          </p:grpSpPr>
          <p:sp>
            <p:nvSpPr>
              <p:cNvPr id="7774" name="Google Shape;7774;p8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75" name="Google Shape;7775;p8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86"/>
            <p:cNvGrpSpPr/>
            <p:nvPr/>
          </p:nvGrpSpPr>
          <p:grpSpPr>
            <a:xfrm>
              <a:off x="4276937" y="2155961"/>
              <a:ext cx="651965" cy="891358"/>
              <a:chOff x="3069908" y="2599997"/>
              <a:chExt cx="1036675" cy="1417328"/>
            </a:xfrm>
          </p:grpSpPr>
          <p:sp>
            <p:nvSpPr>
              <p:cNvPr id="7777" name="Google Shape;7777;p8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78" name="Google Shape;7778;p8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86"/>
            <p:cNvGrpSpPr/>
            <p:nvPr/>
          </p:nvGrpSpPr>
          <p:grpSpPr>
            <a:xfrm>
              <a:off x="5054918" y="1201875"/>
              <a:ext cx="999548" cy="602711"/>
              <a:chOff x="4306958" y="1082925"/>
              <a:chExt cx="1589359" cy="958358"/>
            </a:xfrm>
          </p:grpSpPr>
          <p:sp>
            <p:nvSpPr>
              <p:cNvPr id="7780" name="Google Shape;7780;p8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81" name="Google Shape;7781;p8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6"/>
            <p:cNvGrpSpPr/>
            <p:nvPr/>
          </p:nvGrpSpPr>
          <p:grpSpPr>
            <a:xfrm>
              <a:off x="4249973" y="1303451"/>
              <a:ext cx="799317" cy="841334"/>
              <a:chOff x="3027033" y="1244439"/>
              <a:chExt cx="1270977" cy="1337786"/>
            </a:xfrm>
          </p:grpSpPr>
          <p:sp>
            <p:nvSpPr>
              <p:cNvPr id="7783" name="Google Shape;7783;p8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84" name="Google Shape;7784;p8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5" name="Google Shape;7785;p86"/>
          <p:cNvGrpSpPr/>
          <p:nvPr/>
        </p:nvGrpSpPr>
        <p:grpSpPr>
          <a:xfrm>
            <a:off x="713057" y="1849390"/>
            <a:ext cx="761767" cy="729896"/>
            <a:chOff x="2657744" y="2337745"/>
            <a:chExt cx="832987" cy="798137"/>
          </a:xfrm>
        </p:grpSpPr>
        <p:sp>
          <p:nvSpPr>
            <p:cNvPr id="7786" name="Google Shape;7786;p8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86"/>
          <p:cNvGrpSpPr/>
          <p:nvPr/>
        </p:nvGrpSpPr>
        <p:grpSpPr>
          <a:xfrm>
            <a:off x="3224022" y="1852597"/>
            <a:ext cx="685569" cy="723586"/>
            <a:chOff x="3398134" y="2057755"/>
            <a:chExt cx="704087" cy="743130"/>
          </a:xfrm>
        </p:grpSpPr>
        <p:grpSp>
          <p:nvGrpSpPr>
            <p:cNvPr id="7793" name="Google Shape;7793;p86"/>
            <p:cNvGrpSpPr/>
            <p:nvPr/>
          </p:nvGrpSpPr>
          <p:grpSpPr>
            <a:xfrm>
              <a:off x="3398134" y="2290183"/>
              <a:ext cx="315300" cy="219900"/>
              <a:chOff x="3398134" y="2290183"/>
              <a:chExt cx="315300" cy="219900"/>
            </a:xfrm>
          </p:grpSpPr>
          <p:sp>
            <p:nvSpPr>
              <p:cNvPr id="7794" name="Google Shape;7794;p8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95" name="Google Shape;7795;p86"/>
              <p:cNvCxnSpPr>
                <a:stCxn id="779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7796" name="Google Shape;7796;p86"/>
            <p:cNvGrpSpPr/>
            <p:nvPr/>
          </p:nvGrpSpPr>
          <p:grpSpPr>
            <a:xfrm>
              <a:off x="3547823" y="2467358"/>
              <a:ext cx="219900" cy="333527"/>
              <a:chOff x="3547823" y="2467358"/>
              <a:chExt cx="219900" cy="333527"/>
            </a:xfrm>
          </p:grpSpPr>
          <p:sp>
            <p:nvSpPr>
              <p:cNvPr id="7797" name="Google Shape;7797;p8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98" name="Google Shape;7798;p8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7799" name="Google Shape;7799;p86"/>
            <p:cNvGrpSpPr/>
            <p:nvPr/>
          </p:nvGrpSpPr>
          <p:grpSpPr>
            <a:xfrm>
              <a:off x="3734138" y="2467358"/>
              <a:ext cx="219900" cy="333527"/>
              <a:chOff x="3734138" y="2467358"/>
              <a:chExt cx="219900" cy="333527"/>
            </a:xfrm>
          </p:grpSpPr>
          <p:sp>
            <p:nvSpPr>
              <p:cNvPr id="7800" name="Google Shape;7800;p8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01" name="Google Shape;7801;p8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7802" name="Google Shape;7802;p86"/>
            <p:cNvGrpSpPr/>
            <p:nvPr/>
          </p:nvGrpSpPr>
          <p:grpSpPr>
            <a:xfrm>
              <a:off x="3787560" y="2288011"/>
              <a:ext cx="314661" cy="219900"/>
              <a:chOff x="3787560" y="2288011"/>
              <a:chExt cx="314661" cy="219900"/>
            </a:xfrm>
          </p:grpSpPr>
          <p:sp>
            <p:nvSpPr>
              <p:cNvPr id="7803" name="Google Shape;7803;p8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04" name="Google Shape;7804;p8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7805" name="Google Shape;7805;p86"/>
            <p:cNvGrpSpPr/>
            <p:nvPr/>
          </p:nvGrpSpPr>
          <p:grpSpPr>
            <a:xfrm>
              <a:off x="3637290" y="2057755"/>
              <a:ext cx="219900" cy="335499"/>
              <a:chOff x="3637290" y="2057755"/>
              <a:chExt cx="219900" cy="335499"/>
            </a:xfrm>
          </p:grpSpPr>
          <p:sp>
            <p:nvSpPr>
              <p:cNvPr id="7806" name="Google Shape;7806;p8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807" name="Google Shape;7807;p8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7808" name="Google Shape;7808;p86"/>
          <p:cNvGrpSpPr/>
          <p:nvPr/>
        </p:nvGrpSpPr>
        <p:grpSpPr>
          <a:xfrm>
            <a:off x="4899244" y="1859292"/>
            <a:ext cx="710153" cy="710153"/>
            <a:chOff x="5007123" y="2079403"/>
            <a:chExt cx="687600" cy="687600"/>
          </a:xfrm>
        </p:grpSpPr>
        <p:sp>
          <p:nvSpPr>
            <p:cNvPr id="7809" name="Google Shape;7809;p8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86"/>
          <p:cNvGrpSpPr/>
          <p:nvPr/>
        </p:nvGrpSpPr>
        <p:grpSpPr>
          <a:xfrm>
            <a:off x="5708681" y="1853799"/>
            <a:ext cx="720998" cy="721183"/>
            <a:chOff x="5797446" y="2063053"/>
            <a:chExt cx="698100" cy="698280"/>
          </a:xfrm>
        </p:grpSpPr>
        <p:sp>
          <p:nvSpPr>
            <p:cNvPr id="7814" name="Google Shape;7814;p8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86"/>
          <p:cNvGrpSpPr/>
          <p:nvPr/>
        </p:nvGrpSpPr>
        <p:grpSpPr>
          <a:xfrm>
            <a:off x="8153828" y="3499404"/>
            <a:ext cx="280585" cy="673164"/>
            <a:chOff x="8075075" y="3754290"/>
            <a:chExt cx="255612" cy="613194"/>
          </a:xfrm>
        </p:grpSpPr>
        <p:grpSp>
          <p:nvGrpSpPr>
            <p:cNvPr id="7819" name="Google Shape;7819;p86"/>
            <p:cNvGrpSpPr/>
            <p:nvPr/>
          </p:nvGrpSpPr>
          <p:grpSpPr>
            <a:xfrm>
              <a:off x="8075075" y="3754290"/>
              <a:ext cx="255612" cy="613194"/>
              <a:chOff x="8075075" y="3754290"/>
              <a:chExt cx="255612" cy="613194"/>
            </a:xfrm>
          </p:grpSpPr>
          <p:sp>
            <p:nvSpPr>
              <p:cNvPr id="7820" name="Google Shape;7820;p8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2" name="Google Shape;7822;p8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86"/>
          <p:cNvGrpSpPr/>
          <p:nvPr/>
        </p:nvGrpSpPr>
        <p:grpSpPr>
          <a:xfrm>
            <a:off x="5270887" y="3488200"/>
            <a:ext cx="470352" cy="683745"/>
            <a:chOff x="1697726" y="3244179"/>
            <a:chExt cx="788124" cy="1146069"/>
          </a:xfrm>
        </p:grpSpPr>
        <p:sp>
          <p:nvSpPr>
            <p:cNvPr id="7824" name="Google Shape;7824;p8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6" name="Google Shape;7826;p86"/>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7" name="Google Shape;7827;p86"/>
          <p:cNvGrpSpPr/>
          <p:nvPr/>
        </p:nvGrpSpPr>
        <p:grpSpPr>
          <a:xfrm>
            <a:off x="5892037" y="3499402"/>
            <a:ext cx="293891" cy="293845"/>
            <a:chOff x="6134814" y="3754290"/>
            <a:chExt cx="293891" cy="293845"/>
          </a:xfrm>
        </p:grpSpPr>
        <p:sp>
          <p:nvSpPr>
            <p:cNvPr id="7828" name="Google Shape;7828;p8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86"/>
          <p:cNvGrpSpPr/>
          <p:nvPr/>
        </p:nvGrpSpPr>
        <p:grpSpPr>
          <a:xfrm>
            <a:off x="5892037" y="3878074"/>
            <a:ext cx="293891" cy="293891"/>
            <a:chOff x="6134814" y="4086186"/>
            <a:chExt cx="293891" cy="293891"/>
          </a:xfrm>
        </p:grpSpPr>
        <p:sp>
          <p:nvSpPr>
            <p:cNvPr id="7831" name="Google Shape;7831;p8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3" name="Google Shape;7833;p86"/>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6"/>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5" name="Google Shape;7835;p86"/>
          <p:cNvGrpSpPr/>
          <p:nvPr/>
        </p:nvGrpSpPr>
        <p:grpSpPr>
          <a:xfrm>
            <a:off x="7817013" y="2706766"/>
            <a:ext cx="622883" cy="621944"/>
            <a:chOff x="1187048" y="238125"/>
            <a:chExt cx="5256397" cy="5248476"/>
          </a:xfrm>
        </p:grpSpPr>
        <p:sp>
          <p:nvSpPr>
            <p:cNvPr id="7836" name="Google Shape;7836;p8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86"/>
          <p:cNvGrpSpPr/>
          <p:nvPr/>
        </p:nvGrpSpPr>
        <p:grpSpPr>
          <a:xfrm>
            <a:off x="2274118" y="2716375"/>
            <a:ext cx="1310987" cy="612407"/>
            <a:chOff x="238125" y="1188750"/>
            <a:chExt cx="7140450" cy="3335550"/>
          </a:xfrm>
        </p:grpSpPr>
        <p:sp>
          <p:nvSpPr>
            <p:cNvPr id="7841" name="Google Shape;7841;p8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86"/>
          <p:cNvGrpSpPr/>
          <p:nvPr/>
        </p:nvGrpSpPr>
        <p:grpSpPr>
          <a:xfrm>
            <a:off x="6599990" y="2706930"/>
            <a:ext cx="1110299" cy="621702"/>
            <a:chOff x="238125" y="1335475"/>
            <a:chExt cx="5418735" cy="3034175"/>
          </a:xfrm>
        </p:grpSpPr>
        <p:sp>
          <p:nvSpPr>
            <p:cNvPr id="7847" name="Google Shape;7847;p8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86"/>
          <p:cNvGrpSpPr/>
          <p:nvPr/>
        </p:nvGrpSpPr>
        <p:grpSpPr>
          <a:xfrm>
            <a:off x="5417649" y="2703827"/>
            <a:ext cx="1074451" cy="627181"/>
            <a:chOff x="5359127" y="2910889"/>
            <a:chExt cx="1097723" cy="640831"/>
          </a:xfrm>
        </p:grpSpPr>
        <p:grpSp>
          <p:nvGrpSpPr>
            <p:cNvPr id="7851" name="Google Shape;7851;p86"/>
            <p:cNvGrpSpPr/>
            <p:nvPr/>
          </p:nvGrpSpPr>
          <p:grpSpPr>
            <a:xfrm>
              <a:off x="5929791" y="3263088"/>
              <a:ext cx="527060" cy="287097"/>
              <a:chOff x="5929791" y="3263088"/>
              <a:chExt cx="527060" cy="287097"/>
            </a:xfrm>
          </p:grpSpPr>
          <p:sp>
            <p:nvSpPr>
              <p:cNvPr id="7852" name="Google Shape;7852;p8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53" name="Google Shape;7853;p8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54" name="Google Shape;7854;p86"/>
            <p:cNvGrpSpPr/>
            <p:nvPr/>
          </p:nvGrpSpPr>
          <p:grpSpPr>
            <a:xfrm>
              <a:off x="5359127" y="3263089"/>
              <a:ext cx="526428" cy="288631"/>
              <a:chOff x="5359127" y="3263089"/>
              <a:chExt cx="526428" cy="288631"/>
            </a:xfrm>
          </p:grpSpPr>
          <p:sp>
            <p:nvSpPr>
              <p:cNvPr id="7855" name="Google Shape;7855;p8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56" name="Google Shape;7856;p8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57" name="Google Shape;7857;p86"/>
            <p:cNvGrpSpPr/>
            <p:nvPr/>
          </p:nvGrpSpPr>
          <p:grpSpPr>
            <a:xfrm>
              <a:off x="5551525" y="2910889"/>
              <a:ext cx="520901" cy="610283"/>
              <a:chOff x="5551525" y="2910889"/>
              <a:chExt cx="520901" cy="610283"/>
            </a:xfrm>
          </p:grpSpPr>
          <p:sp>
            <p:nvSpPr>
              <p:cNvPr id="7858" name="Google Shape;7858;p8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59" name="Google Shape;7859;p8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60" name="Google Shape;7860;p86"/>
            <p:cNvGrpSpPr/>
            <p:nvPr/>
          </p:nvGrpSpPr>
          <p:grpSpPr>
            <a:xfrm>
              <a:off x="5743962" y="2919100"/>
              <a:ext cx="623674" cy="284502"/>
              <a:chOff x="5743962" y="2919100"/>
              <a:chExt cx="623674" cy="284502"/>
            </a:xfrm>
          </p:grpSpPr>
          <p:sp>
            <p:nvSpPr>
              <p:cNvPr id="7861" name="Google Shape;7861;p8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62" name="Google Shape;7862;p8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863" name="Google Shape;7863;p86"/>
          <p:cNvGrpSpPr/>
          <p:nvPr/>
        </p:nvGrpSpPr>
        <p:grpSpPr>
          <a:xfrm>
            <a:off x="7568863" y="1854538"/>
            <a:ext cx="874976" cy="719600"/>
            <a:chOff x="7608988" y="2093194"/>
            <a:chExt cx="817276" cy="672147"/>
          </a:xfrm>
        </p:grpSpPr>
        <p:cxnSp>
          <p:nvCxnSpPr>
            <p:cNvPr id="7864" name="Google Shape;7864;p8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65" name="Google Shape;7865;p8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66" name="Google Shape;7866;p8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67" name="Google Shape;7867;p8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68" name="Google Shape;7868;p8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869" name="Google Shape;7869;p8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870" name="Google Shape;7870;p86"/>
            <p:cNvGrpSpPr/>
            <p:nvPr/>
          </p:nvGrpSpPr>
          <p:grpSpPr>
            <a:xfrm>
              <a:off x="7721175" y="2093194"/>
              <a:ext cx="599587" cy="623846"/>
              <a:chOff x="7721175" y="2093194"/>
              <a:chExt cx="599587" cy="623846"/>
            </a:xfrm>
          </p:grpSpPr>
          <p:grpSp>
            <p:nvGrpSpPr>
              <p:cNvPr id="7871" name="Google Shape;7871;p86"/>
              <p:cNvGrpSpPr/>
              <p:nvPr/>
            </p:nvGrpSpPr>
            <p:grpSpPr>
              <a:xfrm>
                <a:off x="7721175" y="2093194"/>
                <a:ext cx="291605" cy="623846"/>
                <a:chOff x="9405575" y="2061418"/>
                <a:chExt cx="291605" cy="623846"/>
              </a:xfrm>
            </p:grpSpPr>
            <p:sp>
              <p:nvSpPr>
                <p:cNvPr id="7872" name="Google Shape;7872;p8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86"/>
              <p:cNvGrpSpPr/>
              <p:nvPr/>
            </p:nvGrpSpPr>
            <p:grpSpPr>
              <a:xfrm flipH="1">
                <a:off x="8029157" y="2093194"/>
                <a:ext cx="291605" cy="623846"/>
                <a:chOff x="9405575" y="2061418"/>
                <a:chExt cx="291605" cy="623846"/>
              </a:xfrm>
            </p:grpSpPr>
            <p:sp>
              <p:nvSpPr>
                <p:cNvPr id="7880" name="Google Shape;7880;p8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87" name="Google Shape;7887;p86"/>
          <p:cNvGrpSpPr/>
          <p:nvPr/>
        </p:nvGrpSpPr>
        <p:grpSpPr>
          <a:xfrm>
            <a:off x="4013299" y="970941"/>
            <a:ext cx="712557" cy="785901"/>
            <a:chOff x="4206459" y="1191441"/>
            <a:chExt cx="712557" cy="785901"/>
          </a:xfrm>
        </p:grpSpPr>
        <p:sp>
          <p:nvSpPr>
            <p:cNvPr id="7888" name="Google Shape;7888;p8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86"/>
            <p:cNvGrpSpPr/>
            <p:nvPr/>
          </p:nvGrpSpPr>
          <p:grpSpPr>
            <a:xfrm>
              <a:off x="4644280" y="1290523"/>
              <a:ext cx="143716" cy="29463"/>
              <a:chOff x="4644280" y="1290523"/>
              <a:chExt cx="143716" cy="29463"/>
            </a:xfrm>
          </p:grpSpPr>
          <p:sp>
            <p:nvSpPr>
              <p:cNvPr id="7893" name="Google Shape;7893;p8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86"/>
            <p:cNvGrpSpPr/>
            <p:nvPr/>
          </p:nvGrpSpPr>
          <p:grpSpPr>
            <a:xfrm>
              <a:off x="4356567" y="1191441"/>
              <a:ext cx="143690" cy="29488"/>
              <a:chOff x="4356567" y="1191441"/>
              <a:chExt cx="143690" cy="29488"/>
            </a:xfrm>
          </p:grpSpPr>
          <p:sp>
            <p:nvSpPr>
              <p:cNvPr id="7898" name="Google Shape;7898;p8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86"/>
            <p:cNvGrpSpPr/>
            <p:nvPr/>
          </p:nvGrpSpPr>
          <p:grpSpPr>
            <a:xfrm>
              <a:off x="4339009" y="1863727"/>
              <a:ext cx="143703" cy="29476"/>
              <a:chOff x="4339009" y="1863727"/>
              <a:chExt cx="143703" cy="29476"/>
            </a:xfrm>
          </p:grpSpPr>
          <p:sp>
            <p:nvSpPr>
              <p:cNvPr id="7903" name="Google Shape;7903;p8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86"/>
            <p:cNvGrpSpPr/>
            <p:nvPr/>
          </p:nvGrpSpPr>
          <p:grpSpPr>
            <a:xfrm>
              <a:off x="4206459" y="1607315"/>
              <a:ext cx="29539" cy="142899"/>
              <a:chOff x="4206459" y="1607315"/>
              <a:chExt cx="29539" cy="142899"/>
            </a:xfrm>
          </p:grpSpPr>
          <p:sp>
            <p:nvSpPr>
              <p:cNvPr id="7908" name="Google Shape;7908;p8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2" name="Google Shape;7912;p8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6" name="Google Shape;7916;p86"/>
            <p:cNvGrpSpPr/>
            <p:nvPr/>
          </p:nvGrpSpPr>
          <p:grpSpPr>
            <a:xfrm>
              <a:off x="4889463" y="1423737"/>
              <a:ext cx="29552" cy="142899"/>
              <a:chOff x="4889463" y="1423737"/>
              <a:chExt cx="29552" cy="142899"/>
            </a:xfrm>
          </p:grpSpPr>
          <p:sp>
            <p:nvSpPr>
              <p:cNvPr id="7917" name="Google Shape;7917;p8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6"/>
            <p:cNvGrpSpPr/>
            <p:nvPr/>
          </p:nvGrpSpPr>
          <p:grpSpPr>
            <a:xfrm>
              <a:off x="4771663" y="1876896"/>
              <a:ext cx="108651" cy="100447"/>
              <a:chOff x="4771663" y="1876896"/>
              <a:chExt cx="108651" cy="100447"/>
            </a:xfrm>
          </p:grpSpPr>
          <p:sp>
            <p:nvSpPr>
              <p:cNvPr id="7922" name="Google Shape;7922;p8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26" name="Google Shape;7926;p86"/>
          <p:cNvGrpSpPr/>
          <p:nvPr/>
        </p:nvGrpSpPr>
        <p:grpSpPr>
          <a:xfrm>
            <a:off x="4008774" y="1854164"/>
            <a:ext cx="791287" cy="720350"/>
            <a:chOff x="267375" y="1071875"/>
            <a:chExt cx="470500" cy="428550"/>
          </a:xfrm>
        </p:grpSpPr>
        <p:sp>
          <p:nvSpPr>
            <p:cNvPr id="7927" name="Google Shape;7927;p8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86"/>
          <p:cNvGrpSpPr/>
          <p:nvPr/>
        </p:nvGrpSpPr>
        <p:grpSpPr>
          <a:xfrm>
            <a:off x="709269" y="3498794"/>
            <a:ext cx="1408444" cy="673166"/>
            <a:chOff x="712664" y="3693287"/>
            <a:chExt cx="1460738" cy="698160"/>
          </a:xfrm>
        </p:grpSpPr>
        <p:grpSp>
          <p:nvGrpSpPr>
            <p:cNvPr id="7936" name="Google Shape;7936;p86"/>
            <p:cNvGrpSpPr/>
            <p:nvPr/>
          </p:nvGrpSpPr>
          <p:grpSpPr>
            <a:xfrm>
              <a:off x="1380079" y="4133090"/>
              <a:ext cx="234048" cy="258099"/>
              <a:chOff x="1380079" y="4133090"/>
              <a:chExt cx="234048" cy="258099"/>
            </a:xfrm>
          </p:grpSpPr>
          <p:sp>
            <p:nvSpPr>
              <p:cNvPr id="7937" name="Google Shape;7937;p8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6"/>
            <p:cNvGrpSpPr/>
            <p:nvPr/>
          </p:nvGrpSpPr>
          <p:grpSpPr>
            <a:xfrm>
              <a:off x="884610" y="3864082"/>
              <a:ext cx="1118566" cy="527275"/>
              <a:chOff x="890961" y="3865463"/>
              <a:chExt cx="1115221" cy="525698"/>
            </a:xfrm>
          </p:grpSpPr>
          <p:sp>
            <p:nvSpPr>
              <p:cNvPr id="7941" name="Google Shape;7941;p8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6"/>
            <p:cNvGrpSpPr/>
            <p:nvPr/>
          </p:nvGrpSpPr>
          <p:grpSpPr>
            <a:xfrm>
              <a:off x="712664" y="3693287"/>
              <a:ext cx="1460738" cy="698160"/>
              <a:chOff x="712664" y="3693025"/>
              <a:chExt cx="1460738" cy="698160"/>
            </a:xfrm>
          </p:grpSpPr>
          <p:sp>
            <p:nvSpPr>
              <p:cNvPr id="7945" name="Google Shape;7945;p8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1" name="Google Shape;7951;p86"/>
          <p:cNvGrpSpPr/>
          <p:nvPr/>
        </p:nvGrpSpPr>
        <p:grpSpPr>
          <a:xfrm>
            <a:off x="3146985" y="970941"/>
            <a:ext cx="795485" cy="738831"/>
            <a:chOff x="3348603" y="1236445"/>
            <a:chExt cx="749256" cy="695894"/>
          </a:xfrm>
        </p:grpSpPr>
        <p:grpSp>
          <p:nvGrpSpPr>
            <p:cNvPr id="7952" name="Google Shape;7952;p86"/>
            <p:cNvGrpSpPr/>
            <p:nvPr/>
          </p:nvGrpSpPr>
          <p:grpSpPr>
            <a:xfrm>
              <a:off x="3583779" y="1236445"/>
              <a:ext cx="293795" cy="285811"/>
              <a:chOff x="3750225" y="1774000"/>
              <a:chExt cx="149575" cy="145525"/>
            </a:xfrm>
          </p:grpSpPr>
          <p:sp>
            <p:nvSpPr>
              <p:cNvPr id="7953" name="Google Shape;7953;p8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86"/>
            <p:cNvGrpSpPr/>
            <p:nvPr/>
          </p:nvGrpSpPr>
          <p:grpSpPr>
            <a:xfrm>
              <a:off x="3775534" y="1462599"/>
              <a:ext cx="322325" cy="285958"/>
              <a:chOff x="3847850" y="1889150"/>
              <a:chExt cx="164100" cy="145600"/>
            </a:xfrm>
          </p:grpSpPr>
          <p:sp>
            <p:nvSpPr>
              <p:cNvPr id="7956" name="Google Shape;7956;p8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86"/>
            <p:cNvGrpSpPr/>
            <p:nvPr/>
          </p:nvGrpSpPr>
          <p:grpSpPr>
            <a:xfrm>
              <a:off x="3545329" y="1646528"/>
              <a:ext cx="293746" cy="285811"/>
              <a:chOff x="3730650" y="1982800"/>
              <a:chExt cx="149550" cy="145525"/>
            </a:xfrm>
          </p:grpSpPr>
          <p:sp>
            <p:nvSpPr>
              <p:cNvPr id="7959" name="Google Shape;7959;p8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6"/>
            <p:cNvGrpSpPr/>
            <p:nvPr/>
          </p:nvGrpSpPr>
          <p:grpSpPr>
            <a:xfrm>
              <a:off x="3348603" y="1415046"/>
              <a:ext cx="294384" cy="284387"/>
              <a:chOff x="3630494" y="1864938"/>
              <a:chExt cx="149875" cy="144800"/>
            </a:xfrm>
          </p:grpSpPr>
          <p:sp>
            <p:nvSpPr>
              <p:cNvPr id="7962" name="Google Shape;7962;p8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4" name="Google Shape;7964;p86"/>
          <p:cNvGrpSpPr/>
          <p:nvPr/>
        </p:nvGrpSpPr>
        <p:grpSpPr>
          <a:xfrm>
            <a:off x="2268512" y="3493837"/>
            <a:ext cx="1324924" cy="678083"/>
            <a:chOff x="2413923" y="3711366"/>
            <a:chExt cx="1374117" cy="703260"/>
          </a:xfrm>
        </p:grpSpPr>
        <p:grpSp>
          <p:nvGrpSpPr>
            <p:cNvPr id="7965" name="Google Shape;7965;p86"/>
            <p:cNvGrpSpPr/>
            <p:nvPr/>
          </p:nvGrpSpPr>
          <p:grpSpPr>
            <a:xfrm>
              <a:off x="2413923" y="3711366"/>
              <a:ext cx="1374117" cy="703260"/>
              <a:chOff x="2413923" y="3711366"/>
              <a:chExt cx="1374117" cy="703260"/>
            </a:xfrm>
          </p:grpSpPr>
          <p:sp>
            <p:nvSpPr>
              <p:cNvPr id="7966" name="Google Shape;7966;p8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7" name="Google Shape;7967;p86"/>
              <p:cNvGrpSpPr/>
              <p:nvPr/>
            </p:nvGrpSpPr>
            <p:grpSpPr>
              <a:xfrm>
                <a:off x="2600284" y="3808654"/>
                <a:ext cx="234506" cy="138009"/>
                <a:chOff x="2600284" y="3808654"/>
                <a:chExt cx="234506" cy="138009"/>
              </a:xfrm>
            </p:grpSpPr>
            <p:sp>
              <p:nvSpPr>
                <p:cNvPr id="7968" name="Google Shape;7968;p8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69" name="Google Shape;7969;p8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70" name="Google Shape;7970;p86"/>
              <p:cNvGrpSpPr/>
              <p:nvPr/>
            </p:nvGrpSpPr>
            <p:grpSpPr>
              <a:xfrm>
                <a:off x="3359659" y="3805664"/>
                <a:ext cx="232294" cy="141000"/>
                <a:chOff x="3359659" y="3805664"/>
                <a:chExt cx="232294" cy="141000"/>
              </a:xfrm>
            </p:grpSpPr>
            <p:sp>
              <p:nvSpPr>
                <p:cNvPr id="7971" name="Google Shape;7971;p8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2" name="Google Shape;7972;p8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73" name="Google Shape;7973;p86"/>
              <p:cNvGrpSpPr/>
              <p:nvPr/>
            </p:nvGrpSpPr>
            <p:grpSpPr>
              <a:xfrm>
                <a:off x="3067316" y="3711366"/>
                <a:ext cx="66900" cy="166809"/>
                <a:chOff x="3067316" y="3711366"/>
                <a:chExt cx="66900" cy="166809"/>
              </a:xfrm>
            </p:grpSpPr>
            <p:sp>
              <p:nvSpPr>
                <p:cNvPr id="7974" name="Google Shape;7974;p8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5" name="Google Shape;7975;p8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76" name="Google Shape;7976;p86"/>
              <p:cNvGrpSpPr/>
              <p:nvPr/>
            </p:nvGrpSpPr>
            <p:grpSpPr>
              <a:xfrm>
                <a:off x="2413923" y="4058666"/>
                <a:ext cx="224119" cy="66900"/>
                <a:chOff x="2413923" y="4058666"/>
                <a:chExt cx="224119" cy="66900"/>
              </a:xfrm>
            </p:grpSpPr>
            <p:sp>
              <p:nvSpPr>
                <p:cNvPr id="7977" name="Google Shape;7977;p8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8" name="Google Shape;7978;p8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79" name="Google Shape;7979;p86"/>
              <p:cNvGrpSpPr/>
              <p:nvPr/>
            </p:nvGrpSpPr>
            <p:grpSpPr>
              <a:xfrm>
                <a:off x="3564643" y="4058666"/>
                <a:ext cx="223397" cy="66900"/>
                <a:chOff x="3564643" y="4058666"/>
                <a:chExt cx="223397" cy="66900"/>
              </a:xfrm>
            </p:grpSpPr>
            <p:sp>
              <p:nvSpPr>
                <p:cNvPr id="7980" name="Google Shape;7980;p8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1" name="Google Shape;7981;p8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7982" name="Google Shape;7982;p86"/>
            <p:cNvGrpSpPr/>
            <p:nvPr/>
          </p:nvGrpSpPr>
          <p:grpSpPr>
            <a:xfrm>
              <a:off x="2633353" y="3965763"/>
              <a:ext cx="933975" cy="445687"/>
              <a:chOff x="2633353" y="3965763"/>
              <a:chExt cx="933975" cy="445687"/>
            </a:xfrm>
          </p:grpSpPr>
          <p:sp>
            <p:nvSpPr>
              <p:cNvPr id="7983" name="Google Shape;7983;p8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5" name="Google Shape;7985;p86"/>
          <p:cNvGrpSpPr/>
          <p:nvPr/>
        </p:nvGrpSpPr>
        <p:grpSpPr>
          <a:xfrm>
            <a:off x="6392784" y="1044384"/>
            <a:ext cx="1131087" cy="587383"/>
            <a:chOff x="238125" y="999450"/>
            <a:chExt cx="7140700" cy="3708225"/>
          </a:xfrm>
        </p:grpSpPr>
        <p:sp>
          <p:nvSpPr>
            <p:cNvPr id="7986" name="Google Shape;7986;p8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86"/>
          <p:cNvGrpSpPr/>
          <p:nvPr/>
        </p:nvGrpSpPr>
        <p:grpSpPr>
          <a:xfrm>
            <a:off x="3744234" y="3493879"/>
            <a:ext cx="1375854" cy="678131"/>
            <a:chOff x="3913765" y="3641905"/>
            <a:chExt cx="1522805" cy="750560"/>
          </a:xfrm>
        </p:grpSpPr>
        <p:grpSp>
          <p:nvGrpSpPr>
            <p:cNvPr id="7996" name="Google Shape;7996;p86"/>
            <p:cNvGrpSpPr/>
            <p:nvPr/>
          </p:nvGrpSpPr>
          <p:grpSpPr>
            <a:xfrm>
              <a:off x="3913765" y="3997002"/>
              <a:ext cx="1522805" cy="395463"/>
              <a:chOff x="3913765" y="3997002"/>
              <a:chExt cx="1522805" cy="395463"/>
            </a:xfrm>
          </p:grpSpPr>
          <p:grpSp>
            <p:nvGrpSpPr>
              <p:cNvPr id="7997" name="Google Shape;7997;p86"/>
              <p:cNvGrpSpPr/>
              <p:nvPr/>
            </p:nvGrpSpPr>
            <p:grpSpPr>
              <a:xfrm>
                <a:off x="3913765" y="4138659"/>
                <a:ext cx="507602" cy="253806"/>
                <a:chOff x="3913765" y="4138659"/>
                <a:chExt cx="507602" cy="253806"/>
              </a:xfrm>
            </p:grpSpPr>
            <p:sp>
              <p:nvSpPr>
                <p:cNvPr id="7998" name="Google Shape;7998;p8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000" name="Google Shape;8000;p86"/>
              <p:cNvGrpSpPr/>
              <p:nvPr/>
            </p:nvGrpSpPr>
            <p:grpSpPr>
              <a:xfrm>
                <a:off x="4421361" y="3997002"/>
                <a:ext cx="507618" cy="395463"/>
                <a:chOff x="4421361" y="3997002"/>
                <a:chExt cx="507618" cy="395463"/>
              </a:xfrm>
            </p:grpSpPr>
            <p:sp>
              <p:nvSpPr>
                <p:cNvPr id="8001" name="Google Shape;8001;p8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86"/>
              <p:cNvGrpSpPr/>
              <p:nvPr/>
            </p:nvGrpSpPr>
            <p:grpSpPr>
              <a:xfrm>
                <a:off x="4928973" y="4189418"/>
                <a:ext cx="507596" cy="203047"/>
                <a:chOff x="4928973" y="4189418"/>
                <a:chExt cx="507596" cy="203047"/>
              </a:xfrm>
            </p:grpSpPr>
            <p:sp>
              <p:nvSpPr>
                <p:cNvPr id="8004" name="Google Shape;8004;p8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6" name="Google Shape;8006;p86"/>
            <p:cNvGrpSpPr/>
            <p:nvPr/>
          </p:nvGrpSpPr>
          <p:grpSpPr>
            <a:xfrm>
              <a:off x="4482186" y="3641905"/>
              <a:ext cx="397605" cy="349784"/>
              <a:chOff x="2906375" y="1159725"/>
              <a:chExt cx="1860575" cy="1636800"/>
            </a:xfrm>
          </p:grpSpPr>
          <p:sp>
            <p:nvSpPr>
              <p:cNvPr id="8007" name="Google Shape;8007;p8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1" name="Google Shape;8011;p86"/>
          <p:cNvGrpSpPr/>
          <p:nvPr/>
        </p:nvGrpSpPr>
        <p:grpSpPr>
          <a:xfrm>
            <a:off x="6528943" y="1853805"/>
            <a:ext cx="940737" cy="721067"/>
            <a:chOff x="6599718" y="2068734"/>
            <a:chExt cx="940737" cy="721067"/>
          </a:xfrm>
        </p:grpSpPr>
        <p:sp>
          <p:nvSpPr>
            <p:cNvPr id="8012" name="Google Shape;8012;p8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8" name="Google Shape;8018;p86"/>
            <p:cNvGrpSpPr/>
            <p:nvPr/>
          </p:nvGrpSpPr>
          <p:grpSpPr>
            <a:xfrm>
              <a:off x="6836957" y="2068734"/>
              <a:ext cx="461892" cy="721067"/>
              <a:chOff x="6836957" y="2068734"/>
              <a:chExt cx="461892" cy="721067"/>
            </a:xfrm>
          </p:grpSpPr>
          <p:sp>
            <p:nvSpPr>
              <p:cNvPr id="8019" name="Google Shape;8019;p8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5" name="Google Shape;8025;p86"/>
              <p:cNvGrpSpPr/>
              <p:nvPr/>
            </p:nvGrpSpPr>
            <p:grpSpPr>
              <a:xfrm>
                <a:off x="6836957" y="2068734"/>
                <a:ext cx="461892" cy="721067"/>
                <a:chOff x="6836957" y="2068734"/>
                <a:chExt cx="461892" cy="721067"/>
              </a:xfrm>
            </p:grpSpPr>
            <p:sp>
              <p:nvSpPr>
                <p:cNvPr id="8026" name="Google Shape;8026;p8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33" name="Google Shape;8033;p86"/>
          <p:cNvGrpSpPr/>
          <p:nvPr/>
        </p:nvGrpSpPr>
        <p:grpSpPr>
          <a:xfrm>
            <a:off x="2412262" y="1858152"/>
            <a:ext cx="712577" cy="712374"/>
            <a:chOff x="2559249" y="2069323"/>
            <a:chExt cx="685566" cy="685634"/>
          </a:xfrm>
        </p:grpSpPr>
        <p:sp>
          <p:nvSpPr>
            <p:cNvPr id="8034" name="Google Shape;8034;p8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86"/>
          <p:cNvGrpSpPr/>
          <p:nvPr/>
        </p:nvGrpSpPr>
        <p:grpSpPr>
          <a:xfrm>
            <a:off x="7594699" y="970941"/>
            <a:ext cx="845645" cy="711911"/>
            <a:chOff x="951975" y="315800"/>
            <a:chExt cx="5860325" cy="4933550"/>
          </a:xfrm>
        </p:grpSpPr>
        <p:sp>
          <p:nvSpPr>
            <p:cNvPr id="8048" name="Google Shape;8048;p8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86"/>
          <p:cNvGrpSpPr/>
          <p:nvPr/>
        </p:nvGrpSpPr>
        <p:grpSpPr>
          <a:xfrm>
            <a:off x="3691828" y="2707050"/>
            <a:ext cx="1617932" cy="621724"/>
            <a:chOff x="3862800" y="3038525"/>
            <a:chExt cx="1329006" cy="510698"/>
          </a:xfrm>
        </p:grpSpPr>
        <p:sp>
          <p:nvSpPr>
            <p:cNvPr id="8057" name="Google Shape;8057;p8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9" name="Google Shape;8059;p86"/>
            <p:cNvGrpSpPr/>
            <p:nvPr/>
          </p:nvGrpSpPr>
          <p:grpSpPr>
            <a:xfrm>
              <a:off x="3967075" y="3040337"/>
              <a:ext cx="1019927" cy="402126"/>
              <a:chOff x="3967075" y="3040337"/>
              <a:chExt cx="1019927" cy="402126"/>
            </a:xfrm>
          </p:grpSpPr>
          <p:sp>
            <p:nvSpPr>
              <p:cNvPr id="8060" name="Google Shape;8060;p8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86"/>
            <p:cNvGrpSpPr/>
            <p:nvPr/>
          </p:nvGrpSpPr>
          <p:grpSpPr>
            <a:xfrm>
              <a:off x="4186700" y="3040337"/>
              <a:ext cx="390475" cy="183289"/>
              <a:chOff x="4186700" y="3040337"/>
              <a:chExt cx="390475" cy="183289"/>
            </a:xfrm>
          </p:grpSpPr>
          <p:sp>
            <p:nvSpPr>
              <p:cNvPr id="8063" name="Google Shape;8063;p8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86"/>
            <p:cNvGrpSpPr/>
            <p:nvPr/>
          </p:nvGrpSpPr>
          <p:grpSpPr>
            <a:xfrm>
              <a:off x="4073727" y="3040337"/>
              <a:ext cx="697794" cy="296263"/>
              <a:chOff x="4073727" y="3040337"/>
              <a:chExt cx="697794" cy="296263"/>
            </a:xfrm>
          </p:grpSpPr>
          <p:sp>
            <p:nvSpPr>
              <p:cNvPr id="8066" name="Google Shape;8066;p8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86"/>
            <p:cNvGrpSpPr/>
            <p:nvPr/>
          </p:nvGrpSpPr>
          <p:grpSpPr>
            <a:xfrm>
              <a:off x="3862800" y="3038525"/>
              <a:ext cx="1329006" cy="510698"/>
              <a:chOff x="3862800" y="3038525"/>
              <a:chExt cx="1329006" cy="510698"/>
            </a:xfrm>
          </p:grpSpPr>
          <p:sp>
            <p:nvSpPr>
              <p:cNvPr id="8069" name="Google Shape;8069;p8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1" name="Google Shape;8071;p86"/>
          <p:cNvGrpSpPr/>
          <p:nvPr/>
        </p:nvGrpSpPr>
        <p:grpSpPr>
          <a:xfrm>
            <a:off x="700150" y="970941"/>
            <a:ext cx="883205" cy="775176"/>
            <a:chOff x="649648" y="271400"/>
            <a:chExt cx="6215377" cy="5455143"/>
          </a:xfrm>
        </p:grpSpPr>
        <p:sp>
          <p:nvSpPr>
            <p:cNvPr id="8072" name="Google Shape;8072;p8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86"/>
          <p:cNvGrpSpPr/>
          <p:nvPr/>
        </p:nvGrpSpPr>
        <p:grpSpPr>
          <a:xfrm>
            <a:off x="2308452" y="970941"/>
            <a:ext cx="767704" cy="815489"/>
            <a:chOff x="2499700" y="1135950"/>
            <a:chExt cx="732402" cy="777990"/>
          </a:xfrm>
        </p:grpSpPr>
        <p:grpSp>
          <p:nvGrpSpPr>
            <p:cNvPr id="8085" name="Google Shape;8085;p86"/>
            <p:cNvGrpSpPr/>
            <p:nvPr/>
          </p:nvGrpSpPr>
          <p:grpSpPr>
            <a:xfrm>
              <a:off x="2499700" y="1135950"/>
              <a:ext cx="732402" cy="694705"/>
              <a:chOff x="2499700" y="1135950"/>
              <a:chExt cx="732402" cy="694705"/>
            </a:xfrm>
          </p:grpSpPr>
          <p:sp>
            <p:nvSpPr>
              <p:cNvPr id="8086" name="Google Shape;8086;p8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86"/>
            <p:cNvGrpSpPr/>
            <p:nvPr/>
          </p:nvGrpSpPr>
          <p:grpSpPr>
            <a:xfrm>
              <a:off x="2517909" y="1188726"/>
              <a:ext cx="702702" cy="725214"/>
              <a:chOff x="2517909" y="1188726"/>
              <a:chExt cx="702702" cy="725214"/>
            </a:xfrm>
          </p:grpSpPr>
          <p:sp>
            <p:nvSpPr>
              <p:cNvPr id="8114" name="Google Shape;8114;p8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9" name="Google Shape;8119;p86"/>
          <p:cNvGrpSpPr/>
          <p:nvPr/>
        </p:nvGrpSpPr>
        <p:grpSpPr>
          <a:xfrm>
            <a:off x="1654184" y="970941"/>
            <a:ext cx="583439" cy="870229"/>
            <a:chOff x="1716825" y="1121550"/>
            <a:chExt cx="622800" cy="928938"/>
          </a:xfrm>
        </p:grpSpPr>
        <p:grpSp>
          <p:nvGrpSpPr>
            <p:cNvPr id="8120" name="Google Shape;8120;p86"/>
            <p:cNvGrpSpPr/>
            <p:nvPr/>
          </p:nvGrpSpPr>
          <p:grpSpPr>
            <a:xfrm>
              <a:off x="1716825" y="1121550"/>
              <a:ext cx="622800" cy="928938"/>
              <a:chOff x="1716825" y="1121550"/>
              <a:chExt cx="622800" cy="928938"/>
            </a:xfrm>
          </p:grpSpPr>
          <p:cxnSp>
            <p:nvCxnSpPr>
              <p:cNvPr id="8121" name="Google Shape;8121;p8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122" name="Google Shape;8122;p8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86"/>
            <p:cNvGrpSpPr/>
            <p:nvPr/>
          </p:nvGrpSpPr>
          <p:grpSpPr>
            <a:xfrm>
              <a:off x="1768050" y="1172775"/>
              <a:ext cx="520200" cy="832000"/>
              <a:chOff x="1768050" y="1172775"/>
              <a:chExt cx="520200" cy="832000"/>
            </a:xfrm>
          </p:grpSpPr>
          <p:cxnSp>
            <p:nvCxnSpPr>
              <p:cNvPr id="8124" name="Google Shape;8124;p8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125" name="Google Shape;8125;p8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86"/>
            <p:cNvGrpSpPr/>
            <p:nvPr/>
          </p:nvGrpSpPr>
          <p:grpSpPr>
            <a:xfrm>
              <a:off x="1820100" y="1225475"/>
              <a:ext cx="416400" cy="729575"/>
              <a:chOff x="1820100" y="1225475"/>
              <a:chExt cx="416400" cy="729575"/>
            </a:xfrm>
          </p:grpSpPr>
          <p:cxnSp>
            <p:nvCxnSpPr>
              <p:cNvPr id="8127" name="Google Shape;8127;p8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128" name="Google Shape;8128;p8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86"/>
            <p:cNvGrpSpPr/>
            <p:nvPr/>
          </p:nvGrpSpPr>
          <p:grpSpPr>
            <a:xfrm>
              <a:off x="1874250" y="1278825"/>
              <a:ext cx="308100" cy="605275"/>
              <a:chOff x="1874250" y="1278825"/>
              <a:chExt cx="308100" cy="605275"/>
            </a:xfrm>
          </p:grpSpPr>
          <p:cxnSp>
            <p:nvCxnSpPr>
              <p:cNvPr id="8130" name="Google Shape;8130;p8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131" name="Google Shape;8131;p8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2" name="Google Shape;8132;p8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86"/>
          <p:cNvGrpSpPr/>
          <p:nvPr/>
        </p:nvGrpSpPr>
        <p:grpSpPr>
          <a:xfrm>
            <a:off x="1574007" y="1857263"/>
            <a:ext cx="739072" cy="714152"/>
            <a:chOff x="4334725" y="1355875"/>
            <a:chExt cx="3106650" cy="3001900"/>
          </a:xfrm>
        </p:grpSpPr>
        <p:grpSp>
          <p:nvGrpSpPr>
            <p:cNvPr id="8134" name="Google Shape;8134;p86"/>
            <p:cNvGrpSpPr/>
            <p:nvPr/>
          </p:nvGrpSpPr>
          <p:grpSpPr>
            <a:xfrm>
              <a:off x="4516050" y="1724875"/>
              <a:ext cx="2693725" cy="2632900"/>
              <a:chOff x="4516050" y="1724875"/>
              <a:chExt cx="2693725" cy="2632900"/>
            </a:xfrm>
          </p:grpSpPr>
          <p:sp>
            <p:nvSpPr>
              <p:cNvPr id="8135" name="Google Shape;8135;p8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86"/>
            <p:cNvGrpSpPr/>
            <p:nvPr/>
          </p:nvGrpSpPr>
          <p:grpSpPr>
            <a:xfrm>
              <a:off x="4334725" y="1355875"/>
              <a:ext cx="3106650" cy="2709650"/>
              <a:chOff x="4334725" y="1355875"/>
              <a:chExt cx="3106650" cy="2709650"/>
            </a:xfrm>
          </p:grpSpPr>
          <p:sp>
            <p:nvSpPr>
              <p:cNvPr id="8139" name="Google Shape;8139;p8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2" name="Google Shape;8142;p86"/>
          <p:cNvGrpSpPr/>
          <p:nvPr/>
        </p:nvGrpSpPr>
        <p:grpSpPr>
          <a:xfrm>
            <a:off x="7690956" y="3488034"/>
            <a:ext cx="312074" cy="684173"/>
            <a:chOff x="7645573" y="3754300"/>
            <a:chExt cx="293855" cy="644170"/>
          </a:xfrm>
        </p:grpSpPr>
        <p:sp>
          <p:nvSpPr>
            <p:cNvPr id="8143" name="Google Shape;8143;p8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86"/>
          <p:cNvGrpSpPr/>
          <p:nvPr/>
        </p:nvGrpSpPr>
        <p:grpSpPr>
          <a:xfrm>
            <a:off x="5612944" y="970941"/>
            <a:ext cx="709011" cy="739359"/>
            <a:chOff x="5830645" y="1256617"/>
            <a:chExt cx="530340" cy="553040"/>
          </a:xfrm>
        </p:grpSpPr>
        <p:grpSp>
          <p:nvGrpSpPr>
            <p:cNvPr id="8146" name="Google Shape;8146;p86"/>
            <p:cNvGrpSpPr/>
            <p:nvPr/>
          </p:nvGrpSpPr>
          <p:grpSpPr>
            <a:xfrm>
              <a:off x="5830645" y="1256617"/>
              <a:ext cx="259743" cy="269909"/>
              <a:chOff x="5830645" y="1256617"/>
              <a:chExt cx="259743" cy="269909"/>
            </a:xfrm>
          </p:grpSpPr>
          <p:sp>
            <p:nvSpPr>
              <p:cNvPr id="8147" name="Google Shape;8147;p8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86"/>
            <p:cNvGrpSpPr/>
            <p:nvPr/>
          </p:nvGrpSpPr>
          <p:grpSpPr>
            <a:xfrm>
              <a:off x="6101293" y="1256617"/>
              <a:ext cx="259692" cy="269909"/>
              <a:chOff x="6101293" y="1256617"/>
              <a:chExt cx="259692" cy="269909"/>
            </a:xfrm>
          </p:grpSpPr>
          <p:sp>
            <p:nvSpPr>
              <p:cNvPr id="8150" name="Google Shape;8150;p8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86"/>
            <p:cNvGrpSpPr/>
            <p:nvPr/>
          </p:nvGrpSpPr>
          <p:grpSpPr>
            <a:xfrm>
              <a:off x="5830645" y="1539749"/>
              <a:ext cx="259692" cy="269909"/>
              <a:chOff x="5830645" y="1539749"/>
              <a:chExt cx="259692" cy="269909"/>
            </a:xfrm>
          </p:grpSpPr>
          <p:sp>
            <p:nvSpPr>
              <p:cNvPr id="8153" name="Google Shape;8153;p8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86"/>
            <p:cNvGrpSpPr/>
            <p:nvPr/>
          </p:nvGrpSpPr>
          <p:grpSpPr>
            <a:xfrm>
              <a:off x="6101293" y="1539749"/>
              <a:ext cx="259692" cy="269909"/>
              <a:chOff x="6101293" y="1539749"/>
              <a:chExt cx="259692" cy="269909"/>
            </a:xfrm>
          </p:grpSpPr>
          <p:sp>
            <p:nvSpPr>
              <p:cNvPr id="8156" name="Google Shape;8156;p8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8" name="Google Shape;8158;p8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86"/>
          <p:cNvGrpSpPr/>
          <p:nvPr/>
        </p:nvGrpSpPr>
        <p:grpSpPr>
          <a:xfrm>
            <a:off x="714438" y="2707057"/>
            <a:ext cx="1452955" cy="621360"/>
            <a:chOff x="732422" y="2990152"/>
            <a:chExt cx="1337773" cy="572102"/>
          </a:xfrm>
        </p:grpSpPr>
        <p:sp>
          <p:nvSpPr>
            <p:cNvPr id="8160" name="Google Shape;8160;p8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9" name="Shape 8169"/>
        <p:cNvGrpSpPr/>
        <p:nvPr/>
      </p:nvGrpSpPr>
      <p:grpSpPr>
        <a:xfrm>
          <a:off x="0" y="0"/>
          <a:ext cx="0" cy="0"/>
          <a:chOff x="0" y="0"/>
          <a:chExt cx="0" cy="0"/>
        </a:xfrm>
      </p:grpSpPr>
      <p:grpSp>
        <p:nvGrpSpPr>
          <p:cNvPr id="8170" name="Google Shape;8170;p87"/>
          <p:cNvGrpSpPr/>
          <p:nvPr/>
        </p:nvGrpSpPr>
        <p:grpSpPr>
          <a:xfrm>
            <a:off x="708575" y="965865"/>
            <a:ext cx="1636117" cy="1526144"/>
            <a:chOff x="729238" y="1179665"/>
            <a:chExt cx="1636117" cy="1526144"/>
          </a:xfrm>
        </p:grpSpPr>
        <p:grpSp>
          <p:nvGrpSpPr>
            <p:cNvPr id="8171" name="Google Shape;8171;p87"/>
            <p:cNvGrpSpPr/>
            <p:nvPr/>
          </p:nvGrpSpPr>
          <p:grpSpPr>
            <a:xfrm>
              <a:off x="729238" y="1179665"/>
              <a:ext cx="80700" cy="1526144"/>
              <a:chOff x="729238" y="1179665"/>
              <a:chExt cx="80700" cy="1526144"/>
            </a:xfrm>
          </p:grpSpPr>
          <p:sp>
            <p:nvSpPr>
              <p:cNvPr id="8172" name="Google Shape;8172;p8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87"/>
            <p:cNvGrpSpPr/>
            <p:nvPr/>
          </p:nvGrpSpPr>
          <p:grpSpPr>
            <a:xfrm>
              <a:off x="903098" y="1179665"/>
              <a:ext cx="80700" cy="1526144"/>
              <a:chOff x="903098" y="1179665"/>
              <a:chExt cx="80700" cy="1526144"/>
            </a:xfrm>
          </p:grpSpPr>
          <p:sp>
            <p:nvSpPr>
              <p:cNvPr id="8183" name="Google Shape;8183;p8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87"/>
            <p:cNvGrpSpPr/>
            <p:nvPr/>
          </p:nvGrpSpPr>
          <p:grpSpPr>
            <a:xfrm>
              <a:off x="1076958" y="1179665"/>
              <a:ext cx="80700" cy="1526144"/>
              <a:chOff x="1076958" y="1179665"/>
              <a:chExt cx="80700" cy="1526144"/>
            </a:xfrm>
          </p:grpSpPr>
          <p:sp>
            <p:nvSpPr>
              <p:cNvPr id="8194" name="Google Shape;8194;p8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87"/>
            <p:cNvGrpSpPr/>
            <p:nvPr/>
          </p:nvGrpSpPr>
          <p:grpSpPr>
            <a:xfrm>
              <a:off x="1247707" y="1179665"/>
              <a:ext cx="80700" cy="1526144"/>
              <a:chOff x="1247707" y="1179665"/>
              <a:chExt cx="80700" cy="1526144"/>
            </a:xfrm>
          </p:grpSpPr>
          <p:sp>
            <p:nvSpPr>
              <p:cNvPr id="8205" name="Google Shape;8205;p8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87"/>
            <p:cNvGrpSpPr/>
            <p:nvPr/>
          </p:nvGrpSpPr>
          <p:grpSpPr>
            <a:xfrm>
              <a:off x="1421567" y="1179665"/>
              <a:ext cx="80700" cy="1526144"/>
              <a:chOff x="1421567" y="1179665"/>
              <a:chExt cx="80700" cy="1526144"/>
            </a:xfrm>
          </p:grpSpPr>
          <p:sp>
            <p:nvSpPr>
              <p:cNvPr id="8216" name="Google Shape;8216;p8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7"/>
            <p:cNvGrpSpPr/>
            <p:nvPr/>
          </p:nvGrpSpPr>
          <p:grpSpPr>
            <a:xfrm>
              <a:off x="1592327" y="1179665"/>
              <a:ext cx="80700" cy="1526144"/>
              <a:chOff x="1592327" y="1179665"/>
              <a:chExt cx="80700" cy="1526144"/>
            </a:xfrm>
          </p:grpSpPr>
          <p:sp>
            <p:nvSpPr>
              <p:cNvPr id="8227" name="Google Shape;8227;p8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87"/>
            <p:cNvGrpSpPr/>
            <p:nvPr/>
          </p:nvGrpSpPr>
          <p:grpSpPr>
            <a:xfrm>
              <a:off x="1766187" y="1179665"/>
              <a:ext cx="80700" cy="1526144"/>
              <a:chOff x="1766187" y="1179665"/>
              <a:chExt cx="80700" cy="1526144"/>
            </a:xfrm>
          </p:grpSpPr>
          <p:sp>
            <p:nvSpPr>
              <p:cNvPr id="8238" name="Google Shape;8238;p8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87"/>
            <p:cNvGrpSpPr/>
            <p:nvPr/>
          </p:nvGrpSpPr>
          <p:grpSpPr>
            <a:xfrm>
              <a:off x="1936935" y="1179665"/>
              <a:ext cx="80700" cy="1526144"/>
              <a:chOff x="1936935" y="1179665"/>
              <a:chExt cx="80700" cy="1526144"/>
            </a:xfrm>
          </p:grpSpPr>
          <p:sp>
            <p:nvSpPr>
              <p:cNvPr id="8249" name="Google Shape;8249;p8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87"/>
            <p:cNvGrpSpPr/>
            <p:nvPr/>
          </p:nvGrpSpPr>
          <p:grpSpPr>
            <a:xfrm>
              <a:off x="2110795" y="1179665"/>
              <a:ext cx="80700" cy="1526144"/>
              <a:chOff x="2110795" y="1179665"/>
              <a:chExt cx="80700" cy="1526144"/>
            </a:xfrm>
          </p:grpSpPr>
          <p:sp>
            <p:nvSpPr>
              <p:cNvPr id="8260" name="Google Shape;8260;p8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7"/>
            <p:cNvGrpSpPr/>
            <p:nvPr/>
          </p:nvGrpSpPr>
          <p:grpSpPr>
            <a:xfrm>
              <a:off x="2284655" y="1179665"/>
              <a:ext cx="80700" cy="1526144"/>
              <a:chOff x="2284655" y="1179665"/>
              <a:chExt cx="80700" cy="1526144"/>
            </a:xfrm>
          </p:grpSpPr>
          <p:sp>
            <p:nvSpPr>
              <p:cNvPr id="8271" name="Google Shape;8271;p8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1" name="Google Shape;8281;p87"/>
          <p:cNvGrpSpPr/>
          <p:nvPr/>
        </p:nvGrpSpPr>
        <p:grpSpPr>
          <a:xfrm>
            <a:off x="2603242" y="985003"/>
            <a:ext cx="1364248" cy="1102133"/>
            <a:chOff x="2623904" y="1198803"/>
            <a:chExt cx="1364248" cy="1102133"/>
          </a:xfrm>
        </p:grpSpPr>
        <p:grpSp>
          <p:nvGrpSpPr>
            <p:cNvPr id="8282" name="Google Shape;8282;p87"/>
            <p:cNvGrpSpPr/>
            <p:nvPr/>
          </p:nvGrpSpPr>
          <p:grpSpPr>
            <a:xfrm>
              <a:off x="2623907" y="1198803"/>
              <a:ext cx="1364245" cy="273000"/>
              <a:chOff x="2623907" y="1198803"/>
              <a:chExt cx="1364245" cy="273000"/>
            </a:xfrm>
          </p:grpSpPr>
          <p:sp>
            <p:nvSpPr>
              <p:cNvPr id="8283" name="Google Shape;8283;p8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87"/>
            <p:cNvGrpSpPr/>
            <p:nvPr/>
          </p:nvGrpSpPr>
          <p:grpSpPr>
            <a:xfrm>
              <a:off x="2623904" y="1476964"/>
              <a:ext cx="1364245" cy="273000"/>
              <a:chOff x="2623904" y="1476964"/>
              <a:chExt cx="1364245" cy="273000"/>
            </a:xfrm>
          </p:grpSpPr>
          <p:sp>
            <p:nvSpPr>
              <p:cNvPr id="8289" name="Google Shape;8289;p8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7"/>
            <p:cNvGrpSpPr/>
            <p:nvPr/>
          </p:nvGrpSpPr>
          <p:grpSpPr>
            <a:xfrm>
              <a:off x="2623907" y="1749775"/>
              <a:ext cx="1364245" cy="273000"/>
              <a:chOff x="2623907" y="1749775"/>
              <a:chExt cx="1364245" cy="273000"/>
            </a:xfrm>
          </p:grpSpPr>
          <p:sp>
            <p:nvSpPr>
              <p:cNvPr id="8295" name="Google Shape;8295;p8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87"/>
            <p:cNvGrpSpPr/>
            <p:nvPr/>
          </p:nvGrpSpPr>
          <p:grpSpPr>
            <a:xfrm>
              <a:off x="2623904" y="2027936"/>
              <a:ext cx="1364245" cy="273000"/>
              <a:chOff x="2623904" y="2027936"/>
              <a:chExt cx="1364245" cy="273000"/>
            </a:xfrm>
          </p:grpSpPr>
          <p:sp>
            <p:nvSpPr>
              <p:cNvPr id="8301" name="Google Shape;8301;p8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06" name="Google Shape;8306;p87"/>
          <p:cNvGrpSpPr/>
          <p:nvPr/>
        </p:nvGrpSpPr>
        <p:grpSpPr>
          <a:xfrm>
            <a:off x="2592703" y="2444186"/>
            <a:ext cx="1387541" cy="159124"/>
            <a:chOff x="3200660" y="2180272"/>
            <a:chExt cx="2563824" cy="378237"/>
          </a:xfrm>
        </p:grpSpPr>
        <p:sp>
          <p:nvSpPr>
            <p:cNvPr id="8307" name="Google Shape;8307;p8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87"/>
          <p:cNvGrpSpPr/>
          <p:nvPr/>
        </p:nvGrpSpPr>
        <p:grpSpPr>
          <a:xfrm>
            <a:off x="2589227" y="2722011"/>
            <a:ext cx="1390502" cy="159625"/>
            <a:chOff x="3530150" y="2790075"/>
            <a:chExt cx="1962600" cy="225300"/>
          </a:xfrm>
        </p:grpSpPr>
        <p:sp>
          <p:nvSpPr>
            <p:cNvPr id="8326" name="Google Shape;8326;p8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87"/>
          <p:cNvGrpSpPr/>
          <p:nvPr/>
        </p:nvGrpSpPr>
        <p:grpSpPr>
          <a:xfrm>
            <a:off x="2589880" y="3000337"/>
            <a:ext cx="1411629" cy="153761"/>
            <a:chOff x="3558802" y="4011427"/>
            <a:chExt cx="1866000" cy="111300"/>
          </a:xfrm>
        </p:grpSpPr>
        <p:sp>
          <p:nvSpPr>
            <p:cNvPr id="8329" name="Google Shape;8329;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87"/>
          <p:cNvGrpSpPr/>
          <p:nvPr/>
        </p:nvGrpSpPr>
        <p:grpSpPr>
          <a:xfrm>
            <a:off x="2589573" y="2205736"/>
            <a:ext cx="1383503" cy="119749"/>
            <a:chOff x="3465975" y="2270276"/>
            <a:chExt cx="1986364" cy="171929"/>
          </a:xfrm>
        </p:grpSpPr>
        <p:sp>
          <p:nvSpPr>
            <p:cNvPr id="8332" name="Google Shape;8332;p8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87"/>
          <p:cNvGrpSpPr/>
          <p:nvPr/>
        </p:nvGrpSpPr>
        <p:grpSpPr>
          <a:xfrm>
            <a:off x="2600580" y="3569387"/>
            <a:ext cx="1369531" cy="195460"/>
            <a:chOff x="723300" y="4253549"/>
            <a:chExt cx="2276482" cy="324900"/>
          </a:xfrm>
        </p:grpSpPr>
        <p:sp>
          <p:nvSpPr>
            <p:cNvPr id="8341" name="Google Shape;8341;p8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7"/>
          <p:cNvGrpSpPr/>
          <p:nvPr/>
        </p:nvGrpSpPr>
        <p:grpSpPr>
          <a:xfrm>
            <a:off x="2590141" y="3270567"/>
            <a:ext cx="1389066" cy="180119"/>
            <a:chOff x="705948" y="3788465"/>
            <a:chExt cx="2308953" cy="299400"/>
          </a:xfrm>
        </p:grpSpPr>
        <p:sp>
          <p:nvSpPr>
            <p:cNvPr id="8347" name="Google Shape;8347;p8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87"/>
          <p:cNvGrpSpPr/>
          <p:nvPr/>
        </p:nvGrpSpPr>
        <p:grpSpPr>
          <a:xfrm>
            <a:off x="2638078" y="3883547"/>
            <a:ext cx="1304609" cy="294074"/>
            <a:chOff x="2658741" y="4097347"/>
            <a:chExt cx="1304609" cy="294074"/>
          </a:xfrm>
        </p:grpSpPr>
        <p:grpSp>
          <p:nvGrpSpPr>
            <p:cNvPr id="8353" name="Google Shape;8353;p87"/>
            <p:cNvGrpSpPr/>
            <p:nvPr/>
          </p:nvGrpSpPr>
          <p:grpSpPr>
            <a:xfrm>
              <a:off x="2658741" y="4097347"/>
              <a:ext cx="118572" cy="294074"/>
              <a:chOff x="3343310" y="4475555"/>
              <a:chExt cx="127717" cy="316753"/>
            </a:xfrm>
          </p:grpSpPr>
          <p:sp>
            <p:nvSpPr>
              <p:cNvPr id="8354" name="Google Shape;8354;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87"/>
            <p:cNvGrpSpPr/>
            <p:nvPr/>
          </p:nvGrpSpPr>
          <p:grpSpPr>
            <a:xfrm>
              <a:off x="3815519" y="4098388"/>
              <a:ext cx="147831" cy="291991"/>
              <a:chOff x="3527539" y="4476677"/>
              <a:chExt cx="159232" cy="314510"/>
            </a:xfrm>
          </p:grpSpPr>
          <p:sp>
            <p:nvSpPr>
              <p:cNvPr id="8357" name="Google Shape;8357;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87"/>
            <p:cNvGrpSpPr/>
            <p:nvPr/>
          </p:nvGrpSpPr>
          <p:grpSpPr>
            <a:xfrm>
              <a:off x="3511696" y="4098388"/>
              <a:ext cx="147831" cy="291991"/>
              <a:chOff x="3527539" y="4476677"/>
              <a:chExt cx="159232" cy="314510"/>
            </a:xfrm>
          </p:grpSpPr>
          <p:sp>
            <p:nvSpPr>
              <p:cNvPr id="8360" name="Google Shape;8360;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87"/>
            <p:cNvGrpSpPr/>
            <p:nvPr/>
          </p:nvGrpSpPr>
          <p:grpSpPr>
            <a:xfrm>
              <a:off x="3207874" y="4098388"/>
              <a:ext cx="147831" cy="291991"/>
              <a:chOff x="3527539" y="4476677"/>
              <a:chExt cx="159232" cy="314510"/>
            </a:xfrm>
          </p:grpSpPr>
          <p:sp>
            <p:nvSpPr>
              <p:cNvPr id="8363" name="Google Shape;8363;p8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87"/>
            <p:cNvGrpSpPr/>
            <p:nvPr/>
          </p:nvGrpSpPr>
          <p:grpSpPr>
            <a:xfrm>
              <a:off x="2933305" y="4097347"/>
              <a:ext cx="118572" cy="294074"/>
              <a:chOff x="3343310" y="4475555"/>
              <a:chExt cx="127717" cy="316753"/>
            </a:xfrm>
          </p:grpSpPr>
          <p:sp>
            <p:nvSpPr>
              <p:cNvPr id="8366" name="Google Shape;8366;p8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8" name="Google Shape;8368;p87"/>
          <p:cNvGrpSpPr/>
          <p:nvPr/>
        </p:nvGrpSpPr>
        <p:grpSpPr>
          <a:xfrm>
            <a:off x="4256908" y="1866669"/>
            <a:ext cx="1433821" cy="191501"/>
            <a:chOff x="4273350" y="2080469"/>
            <a:chExt cx="1433821" cy="191501"/>
          </a:xfrm>
        </p:grpSpPr>
        <p:grpSp>
          <p:nvGrpSpPr>
            <p:cNvPr id="8369" name="Google Shape;8369;p87"/>
            <p:cNvGrpSpPr/>
            <p:nvPr/>
          </p:nvGrpSpPr>
          <p:grpSpPr>
            <a:xfrm>
              <a:off x="4273350" y="2080469"/>
              <a:ext cx="1433821" cy="0"/>
              <a:chOff x="5224975" y="2962250"/>
              <a:chExt cx="1544400" cy="0"/>
            </a:xfrm>
          </p:grpSpPr>
          <p:cxnSp>
            <p:nvCxnSpPr>
              <p:cNvPr id="8370" name="Google Shape;8370;p8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371" name="Google Shape;8371;p8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372" name="Google Shape;8372;p87"/>
            <p:cNvGrpSpPr/>
            <p:nvPr/>
          </p:nvGrpSpPr>
          <p:grpSpPr>
            <a:xfrm>
              <a:off x="4273350" y="2271969"/>
              <a:ext cx="1433821" cy="0"/>
              <a:chOff x="5224975" y="2962250"/>
              <a:chExt cx="1544400" cy="0"/>
            </a:xfrm>
          </p:grpSpPr>
          <p:cxnSp>
            <p:nvCxnSpPr>
              <p:cNvPr id="8373" name="Google Shape;8373;p8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374" name="Google Shape;8374;p8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375" name="Google Shape;8375;p87"/>
          <p:cNvGrpSpPr/>
          <p:nvPr/>
        </p:nvGrpSpPr>
        <p:grpSpPr>
          <a:xfrm>
            <a:off x="4258463" y="969236"/>
            <a:ext cx="1430711" cy="743389"/>
            <a:chOff x="5159450" y="1919950"/>
            <a:chExt cx="1541050" cy="862500"/>
          </a:xfrm>
        </p:grpSpPr>
        <p:sp>
          <p:nvSpPr>
            <p:cNvPr id="8376" name="Google Shape;8376;p8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377" name="Google Shape;8377;p87"/>
            <p:cNvGrpSpPr/>
            <p:nvPr/>
          </p:nvGrpSpPr>
          <p:grpSpPr>
            <a:xfrm>
              <a:off x="5159450" y="1919950"/>
              <a:ext cx="1541050" cy="862500"/>
              <a:chOff x="5159450" y="1919950"/>
              <a:chExt cx="1541050" cy="862500"/>
            </a:xfrm>
          </p:grpSpPr>
          <p:cxnSp>
            <p:nvCxnSpPr>
              <p:cNvPr id="8378" name="Google Shape;8378;p8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379" name="Google Shape;8379;p8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380" name="Google Shape;8380;p87"/>
          <p:cNvGrpSpPr/>
          <p:nvPr/>
        </p:nvGrpSpPr>
        <p:grpSpPr>
          <a:xfrm>
            <a:off x="4248577" y="2192564"/>
            <a:ext cx="1450484" cy="1052087"/>
            <a:chOff x="5230575" y="1554475"/>
            <a:chExt cx="2137150" cy="1550150"/>
          </a:xfrm>
        </p:grpSpPr>
        <p:sp>
          <p:nvSpPr>
            <p:cNvPr id="8381" name="Google Shape;8381;p8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87"/>
          <p:cNvGrpSpPr/>
          <p:nvPr/>
        </p:nvGrpSpPr>
        <p:grpSpPr>
          <a:xfrm rot="10800000">
            <a:off x="4265127" y="3284753"/>
            <a:ext cx="1417383" cy="887946"/>
            <a:chOff x="5645403" y="2920021"/>
            <a:chExt cx="2650800" cy="2180614"/>
          </a:xfrm>
        </p:grpSpPr>
        <p:sp>
          <p:nvSpPr>
            <p:cNvPr id="8395" name="Google Shape;8395;p8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6" name="Google Shape;8396;p87"/>
            <p:cNvCxnSpPr>
              <a:stCxn id="839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397" name="Google Shape;8397;p8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8" name="Google Shape;8398;p87"/>
            <p:cNvCxnSpPr>
              <a:endCxn id="8397"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399" name="Google Shape;8399;p8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00" name="Google Shape;8400;p87"/>
            <p:cNvCxnSpPr>
              <a:stCxn id="8399"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401" name="Google Shape;8401;p8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02" name="Google Shape;8402;p87"/>
            <p:cNvCxnSpPr>
              <a:endCxn id="840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403" name="Google Shape;8403;p87"/>
          <p:cNvGrpSpPr/>
          <p:nvPr/>
        </p:nvGrpSpPr>
        <p:grpSpPr>
          <a:xfrm>
            <a:off x="7365487" y="2188108"/>
            <a:ext cx="1071743" cy="1021579"/>
            <a:chOff x="7189833" y="2022667"/>
            <a:chExt cx="1251159" cy="1192597"/>
          </a:xfrm>
        </p:grpSpPr>
        <p:sp>
          <p:nvSpPr>
            <p:cNvPr id="8404" name="Google Shape;8404;p8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87"/>
          <p:cNvGrpSpPr/>
          <p:nvPr/>
        </p:nvGrpSpPr>
        <p:grpSpPr>
          <a:xfrm>
            <a:off x="706758" y="2614515"/>
            <a:ext cx="1695374" cy="1560837"/>
            <a:chOff x="727421" y="2828315"/>
            <a:chExt cx="1695374" cy="1560837"/>
          </a:xfrm>
        </p:grpSpPr>
        <p:grpSp>
          <p:nvGrpSpPr>
            <p:cNvPr id="8409" name="Google Shape;8409;p87"/>
            <p:cNvGrpSpPr/>
            <p:nvPr/>
          </p:nvGrpSpPr>
          <p:grpSpPr>
            <a:xfrm>
              <a:off x="819108" y="2882501"/>
              <a:ext cx="103104" cy="1426186"/>
              <a:chOff x="4674013" y="3100904"/>
              <a:chExt cx="122758" cy="1698043"/>
            </a:xfrm>
          </p:grpSpPr>
          <p:sp>
            <p:nvSpPr>
              <p:cNvPr id="8410" name="Google Shape;8410;p8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87"/>
            <p:cNvGrpSpPr/>
            <p:nvPr/>
          </p:nvGrpSpPr>
          <p:grpSpPr>
            <a:xfrm>
              <a:off x="1062475" y="2882501"/>
              <a:ext cx="103104" cy="1426186"/>
              <a:chOff x="4940438" y="3100904"/>
              <a:chExt cx="122758" cy="1698043"/>
            </a:xfrm>
          </p:grpSpPr>
          <p:sp>
            <p:nvSpPr>
              <p:cNvPr id="8418" name="Google Shape;8418;p8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7"/>
            <p:cNvGrpSpPr/>
            <p:nvPr/>
          </p:nvGrpSpPr>
          <p:grpSpPr>
            <a:xfrm>
              <a:off x="1299324" y="2882501"/>
              <a:ext cx="103104" cy="1426186"/>
              <a:chOff x="5206863" y="3100904"/>
              <a:chExt cx="122758" cy="1698043"/>
            </a:xfrm>
          </p:grpSpPr>
          <p:sp>
            <p:nvSpPr>
              <p:cNvPr id="8426" name="Google Shape;8426;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7"/>
            <p:cNvGrpSpPr/>
            <p:nvPr/>
          </p:nvGrpSpPr>
          <p:grpSpPr>
            <a:xfrm>
              <a:off x="1786057" y="2882501"/>
              <a:ext cx="103104" cy="1426186"/>
              <a:chOff x="6006138" y="3143629"/>
              <a:chExt cx="122758" cy="1698043"/>
            </a:xfrm>
          </p:grpSpPr>
          <p:sp>
            <p:nvSpPr>
              <p:cNvPr id="8434" name="Google Shape;8434;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87"/>
            <p:cNvGrpSpPr/>
            <p:nvPr/>
          </p:nvGrpSpPr>
          <p:grpSpPr>
            <a:xfrm>
              <a:off x="2029422" y="2882501"/>
              <a:ext cx="103104" cy="1426186"/>
              <a:chOff x="6805413" y="3100904"/>
              <a:chExt cx="122758" cy="1698043"/>
            </a:xfrm>
          </p:grpSpPr>
          <p:sp>
            <p:nvSpPr>
              <p:cNvPr id="8442" name="Google Shape;8442;p8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7"/>
            <p:cNvGrpSpPr/>
            <p:nvPr/>
          </p:nvGrpSpPr>
          <p:grpSpPr>
            <a:xfrm>
              <a:off x="727421" y="2828315"/>
              <a:ext cx="1695374" cy="1560837"/>
              <a:chOff x="734799" y="2782450"/>
              <a:chExt cx="1571100" cy="1577400"/>
            </a:xfrm>
          </p:grpSpPr>
          <p:cxnSp>
            <p:nvCxnSpPr>
              <p:cNvPr id="8450" name="Google Shape;8450;p8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451" name="Google Shape;8451;p8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452" name="Google Shape;8452;p87"/>
            <p:cNvGrpSpPr/>
            <p:nvPr/>
          </p:nvGrpSpPr>
          <p:grpSpPr>
            <a:xfrm>
              <a:off x="2272795" y="2882501"/>
              <a:ext cx="103104" cy="1426186"/>
              <a:chOff x="5206863" y="3100904"/>
              <a:chExt cx="122758" cy="1698043"/>
            </a:xfrm>
          </p:grpSpPr>
          <p:sp>
            <p:nvSpPr>
              <p:cNvPr id="8453" name="Google Shape;8453;p8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87"/>
            <p:cNvGrpSpPr/>
            <p:nvPr/>
          </p:nvGrpSpPr>
          <p:grpSpPr>
            <a:xfrm>
              <a:off x="1542694" y="2882501"/>
              <a:ext cx="103104" cy="1426186"/>
              <a:chOff x="6006138" y="3143629"/>
              <a:chExt cx="122758" cy="1698043"/>
            </a:xfrm>
          </p:grpSpPr>
          <p:sp>
            <p:nvSpPr>
              <p:cNvPr id="8461" name="Google Shape;8461;p8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8" name="Google Shape;8468;p87"/>
          <p:cNvGrpSpPr/>
          <p:nvPr/>
        </p:nvGrpSpPr>
        <p:grpSpPr>
          <a:xfrm>
            <a:off x="5915338" y="2192087"/>
            <a:ext cx="1248543" cy="1025319"/>
            <a:chOff x="5183758" y="1210600"/>
            <a:chExt cx="3605380" cy="2960783"/>
          </a:xfrm>
        </p:grpSpPr>
        <p:sp>
          <p:nvSpPr>
            <p:cNvPr id="8469" name="Google Shape;8469;p8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73" name="Google Shape;8473;p8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474" name="Google Shape;8474;p8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475" name="Google Shape;8475;p8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476" name="Google Shape;8476;p8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477" name="Google Shape;8477;p8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87"/>
          <p:cNvGrpSpPr/>
          <p:nvPr/>
        </p:nvGrpSpPr>
        <p:grpSpPr>
          <a:xfrm>
            <a:off x="5772399" y="3330404"/>
            <a:ext cx="2664831" cy="843440"/>
            <a:chOff x="5916567" y="1099697"/>
            <a:chExt cx="2556683" cy="809211"/>
          </a:xfrm>
        </p:grpSpPr>
        <p:sp>
          <p:nvSpPr>
            <p:cNvPr id="8479" name="Google Shape;8479;p8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87"/>
          <p:cNvGrpSpPr/>
          <p:nvPr/>
        </p:nvGrpSpPr>
        <p:grpSpPr>
          <a:xfrm>
            <a:off x="5879940" y="979263"/>
            <a:ext cx="1299851" cy="1023338"/>
            <a:chOff x="5900602" y="1193063"/>
            <a:chExt cx="1299851" cy="1023338"/>
          </a:xfrm>
        </p:grpSpPr>
        <p:grpSp>
          <p:nvGrpSpPr>
            <p:cNvPr id="8488" name="Google Shape;8488;p87"/>
            <p:cNvGrpSpPr/>
            <p:nvPr/>
          </p:nvGrpSpPr>
          <p:grpSpPr>
            <a:xfrm>
              <a:off x="6743564" y="1193063"/>
              <a:ext cx="456889" cy="700379"/>
              <a:chOff x="6743564" y="1193063"/>
              <a:chExt cx="456889" cy="700379"/>
            </a:xfrm>
          </p:grpSpPr>
          <p:grpSp>
            <p:nvGrpSpPr>
              <p:cNvPr id="8489" name="Google Shape;8489;p87"/>
              <p:cNvGrpSpPr/>
              <p:nvPr/>
            </p:nvGrpSpPr>
            <p:grpSpPr>
              <a:xfrm>
                <a:off x="6743564" y="1690731"/>
                <a:ext cx="214402" cy="202710"/>
                <a:chOff x="6743564" y="1690731"/>
                <a:chExt cx="214402" cy="202710"/>
              </a:xfrm>
            </p:grpSpPr>
            <p:sp>
              <p:nvSpPr>
                <p:cNvPr id="8490" name="Google Shape;8490;p8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87"/>
              <p:cNvGrpSpPr/>
              <p:nvPr/>
            </p:nvGrpSpPr>
            <p:grpSpPr>
              <a:xfrm>
                <a:off x="6915505" y="1193063"/>
                <a:ext cx="284947" cy="589637"/>
                <a:chOff x="6915505" y="1193063"/>
                <a:chExt cx="284947" cy="589637"/>
              </a:xfrm>
            </p:grpSpPr>
            <p:sp>
              <p:nvSpPr>
                <p:cNvPr id="8493" name="Google Shape;8493;p8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94" name="Google Shape;8494;p8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495" name="Google Shape;8495;p87"/>
            <p:cNvGrpSpPr/>
            <p:nvPr/>
          </p:nvGrpSpPr>
          <p:grpSpPr>
            <a:xfrm>
              <a:off x="6520337" y="1193063"/>
              <a:ext cx="341815" cy="801589"/>
              <a:chOff x="6520337" y="1193063"/>
              <a:chExt cx="341815" cy="801589"/>
            </a:xfrm>
          </p:grpSpPr>
          <p:grpSp>
            <p:nvGrpSpPr>
              <p:cNvPr id="8496" name="Google Shape;8496;p87"/>
              <p:cNvGrpSpPr/>
              <p:nvPr/>
            </p:nvGrpSpPr>
            <p:grpSpPr>
              <a:xfrm>
                <a:off x="6520337" y="1589527"/>
                <a:ext cx="213950" cy="405125"/>
                <a:chOff x="6520337" y="1589527"/>
                <a:chExt cx="213950" cy="405125"/>
              </a:xfrm>
            </p:grpSpPr>
            <p:sp>
              <p:nvSpPr>
                <p:cNvPr id="8497" name="Google Shape;8497;p8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87"/>
              <p:cNvGrpSpPr/>
              <p:nvPr/>
            </p:nvGrpSpPr>
            <p:grpSpPr>
              <a:xfrm>
                <a:off x="6577204" y="1193063"/>
                <a:ext cx="284947" cy="453562"/>
                <a:chOff x="6577204" y="1193063"/>
                <a:chExt cx="284947" cy="453562"/>
              </a:xfrm>
            </p:grpSpPr>
            <p:sp>
              <p:nvSpPr>
                <p:cNvPr id="8500" name="Google Shape;8500;p8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01" name="Google Shape;8501;p8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502" name="Google Shape;8502;p87"/>
            <p:cNvGrpSpPr/>
            <p:nvPr/>
          </p:nvGrpSpPr>
          <p:grpSpPr>
            <a:xfrm>
              <a:off x="6238903" y="1193063"/>
              <a:ext cx="300475" cy="901782"/>
              <a:chOff x="6238903" y="1193063"/>
              <a:chExt cx="300475" cy="901782"/>
            </a:xfrm>
          </p:grpSpPr>
          <p:grpSp>
            <p:nvGrpSpPr>
              <p:cNvPr id="8503" name="Google Shape;8503;p87"/>
              <p:cNvGrpSpPr/>
              <p:nvPr/>
            </p:nvGrpSpPr>
            <p:grpSpPr>
              <a:xfrm>
                <a:off x="6290865" y="1489315"/>
                <a:ext cx="248514" cy="605530"/>
                <a:chOff x="6290865" y="1489315"/>
                <a:chExt cx="248514" cy="605530"/>
              </a:xfrm>
            </p:grpSpPr>
            <p:sp>
              <p:nvSpPr>
                <p:cNvPr id="8504" name="Google Shape;8504;p8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87"/>
              <p:cNvGrpSpPr/>
              <p:nvPr/>
            </p:nvGrpSpPr>
            <p:grpSpPr>
              <a:xfrm>
                <a:off x="6238903" y="1193063"/>
                <a:ext cx="284947" cy="327512"/>
                <a:chOff x="6238903" y="1193063"/>
                <a:chExt cx="284947" cy="327512"/>
              </a:xfrm>
            </p:grpSpPr>
            <p:sp>
              <p:nvSpPr>
                <p:cNvPr id="8507" name="Google Shape;8507;p8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08" name="Google Shape;8508;p8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509" name="Google Shape;8509;p87"/>
            <p:cNvGrpSpPr/>
            <p:nvPr/>
          </p:nvGrpSpPr>
          <p:grpSpPr>
            <a:xfrm>
              <a:off x="5900602" y="1193063"/>
              <a:ext cx="444345" cy="1023338"/>
              <a:chOff x="5900602" y="1193063"/>
              <a:chExt cx="444345" cy="1023338"/>
            </a:xfrm>
          </p:grpSpPr>
          <p:grpSp>
            <p:nvGrpSpPr>
              <p:cNvPr id="8510" name="Google Shape;8510;p87"/>
              <p:cNvGrpSpPr/>
              <p:nvPr/>
            </p:nvGrpSpPr>
            <p:grpSpPr>
              <a:xfrm>
                <a:off x="6046501" y="1367785"/>
                <a:ext cx="298446" cy="848616"/>
                <a:chOff x="6046501" y="1367785"/>
                <a:chExt cx="298446" cy="848616"/>
              </a:xfrm>
            </p:grpSpPr>
            <p:sp>
              <p:nvSpPr>
                <p:cNvPr id="8511" name="Google Shape;8511;p8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87"/>
              <p:cNvGrpSpPr/>
              <p:nvPr/>
            </p:nvGrpSpPr>
            <p:grpSpPr>
              <a:xfrm>
                <a:off x="5900602" y="1193063"/>
                <a:ext cx="284947" cy="182312"/>
                <a:chOff x="5900602" y="1193063"/>
                <a:chExt cx="284947" cy="182312"/>
              </a:xfrm>
            </p:grpSpPr>
            <p:sp>
              <p:nvSpPr>
                <p:cNvPr id="8514" name="Google Shape;8514;p8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5" name="Google Shape;8515;p8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516" name="Google Shape;8516;p87"/>
          <p:cNvGrpSpPr/>
          <p:nvPr/>
        </p:nvGrpSpPr>
        <p:grpSpPr>
          <a:xfrm>
            <a:off x="7217822" y="979408"/>
            <a:ext cx="1219413" cy="1051365"/>
            <a:chOff x="7287122" y="1165658"/>
            <a:chExt cx="1219413" cy="1051365"/>
          </a:xfrm>
        </p:grpSpPr>
        <p:grpSp>
          <p:nvGrpSpPr>
            <p:cNvPr id="8517" name="Google Shape;8517;p87"/>
            <p:cNvGrpSpPr/>
            <p:nvPr/>
          </p:nvGrpSpPr>
          <p:grpSpPr>
            <a:xfrm>
              <a:off x="7287122" y="1969723"/>
              <a:ext cx="1219413" cy="247300"/>
              <a:chOff x="7287122" y="1969723"/>
              <a:chExt cx="1219413" cy="247300"/>
            </a:xfrm>
          </p:grpSpPr>
          <p:sp>
            <p:nvSpPr>
              <p:cNvPr id="8518" name="Google Shape;8518;p8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9" name="Google Shape;8519;p87"/>
              <p:cNvGrpSpPr/>
              <p:nvPr/>
            </p:nvGrpSpPr>
            <p:grpSpPr>
              <a:xfrm>
                <a:off x="7287122" y="2063892"/>
                <a:ext cx="1151753" cy="73428"/>
                <a:chOff x="7287122" y="2063892"/>
                <a:chExt cx="1151753" cy="73428"/>
              </a:xfrm>
            </p:grpSpPr>
            <p:sp>
              <p:nvSpPr>
                <p:cNvPr id="8520" name="Google Shape;8520;p8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1" name="Google Shape;8521;p8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522" name="Google Shape;8522;p87"/>
            <p:cNvGrpSpPr/>
            <p:nvPr/>
          </p:nvGrpSpPr>
          <p:grpSpPr>
            <a:xfrm>
              <a:off x="7287122" y="1712201"/>
              <a:ext cx="1219403" cy="246767"/>
              <a:chOff x="7287122" y="1712201"/>
              <a:chExt cx="1219403" cy="246767"/>
            </a:xfrm>
          </p:grpSpPr>
          <p:sp>
            <p:nvSpPr>
              <p:cNvPr id="8523" name="Google Shape;8523;p8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4" name="Google Shape;8524;p87"/>
              <p:cNvGrpSpPr/>
              <p:nvPr/>
            </p:nvGrpSpPr>
            <p:grpSpPr>
              <a:xfrm>
                <a:off x="7287122" y="1842861"/>
                <a:ext cx="1005303" cy="73419"/>
                <a:chOff x="7287122" y="1842861"/>
                <a:chExt cx="1005303" cy="73419"/>
              </a:xfrm>
            </p:grpSpPr>
            <p:sp>
              <p:nvSpPr>
                <p:cNvPr id="8525" name="Google Shape;8525;p8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6" name="Google Shape;8526;p8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527" name="Google Shape;8527;p87"/>
            <p:cNvGrpSpPr/>
            <p:nvPr/>
          </p:nvGrpSpPr>
          <p:grpSpPr>
            <a:xfrm>
              <a:off x="7287122" y="1447520"/>
              <a:ext cx="1219403" cy="286667"/>
              <a:chOff x="7287122" y="1447520"/>
              <a:chExt cx="1219403" cy="286667"/>
            </a:xfrm>
          </p:grpSpPr>
          <p:sp>
            <p:nvSpPr>
              <p:cNvPr id="8528" name="Google Shape;8528;p8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9" name="Google Shape;8529;p87"/>
              <p:cNvGrpSpPr/>
              <p:nvPr/>
            </p:nvGrpSpPr>
            <p:grpSpPr>
              <a:xfrm>
                <a:off x="7287122" y="1581977"/>
                <a:ext cx="852803" cy="73428"/>
                <a:chOff x="7287122" y="1581977"/>
                <a:chExt cx="852803" cy="73428"/>
              </a:xfrm>
            </p:grpSpPr>
            <p:sp>
              <p:nvSpPr>
                <p:cNvPr id="8530" name="Google Shape;8530;p8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1" name="Google Shape;8531;p8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532" name="Google Shape;8532;p87"/>
            <p:cNvGrpSpPr/>
            <p:nvPr/>
          </p:nvGrpSpPr>
          <p:grpSpPr>
            <a:xfrm>
              <a:off x="7287122" y="1165658"/>
              <a:ext cx="1219403" cy="344253"/>
              <a:chOff x="7287122" y="1165658"/>
              <a:chExt cx="1219403" cy="344253"/>
            </a:xfrm>
          </p:grpSpPr>
          <p:sp>
            <p:nvSpPr>
              <p:cNvPr id="8533" name="Google Shape;8533;p8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4" name="Google Shape;8534;p87"/>
              <p:cNvGrpSpPr/>
              <p:nvPr/>
            </p:nvGrpSpPr>
            <p:grpSpPr>
              <a:xfrm>
                <a:off x="7287122" y="1341025"/>
                <a:ext cx="695703" cy="73419"/>
                <a:chOff x="7287122" y="1341025"/>
                <a:chExt cx="695703" cy="73419"/>
              </a:xfrm>
            </p:grpSpPr>
            <p:sp>
              <p:nvSpPr>
                <p:cNvPr id="8535" name="Google Shape;8535;p8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6" name="Google Shape;8536;p8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40" name="Shape 8540"/>
        <p:cNvGrpSpPr/>
        <p:nvPr/>
      </p:nvGrpSpPr>
      <p:grpSpPr>
        <a:xfrm>
          <a:off x="0" y="0"/>
          <a:ext cx="0" cy="0"/>
          <a:chOff x="0" y="0"/>
          <a:chExt cx="0" cy="0"/>
        </a:xfrm>
      </p:grpSpPr>
      <p:grpSp>
        <p:nvGrpSpPr>
          <p:cNvPr id="8541" name="Google Shape;8541;p88"/>
          <p:cNvGrpSpPr/>
          <p:nvPr/>
        </p:nvGrpSpPr>
        <p:grpSpPr>
          <a:xfrm>
            <a:off x="866243" y="2291587"/>
            <a:ext cx="415546" cy="355053"/>
            <a:chOff x="866243" y="2291587"/>
            <a:chExt cx="415546" cy="355053"/>
          </a:xfrm>
        </p:grpSpPr>
        <p:sp>
          <p:nvSpPr>
            <p:cNvPr id="8542" name="Google Shape;8542;p88"/>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8"/>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8"/>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8"/>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8"/>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7" name="Google Shape;8547;p88"/>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8" name="Google Shape;8548;p88"/>
          <p:cNvGrpSpPr/>
          <p:nvPr/>
        </p:nvGrpSpPr>
        <p:grpSpPr>
          <a:xfrm>
            <a:off x="1958520" y="2302574"/>
            <a:ext cx="359213" cy="327807"/>
            <a:chOff x="1958520" y="2302574"/>
            <a:chExt cx="359213" cy="327807"/>
          </a:xfrm>
        </p:grpSpPr>
        <p:sp>
          <p:nvSpPr>
            <p:cNvPr id="8549" name="Google Shape;8549;p8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88"/>
          <p:cNvGrpSpPr/>
          <p:nvPr/>
        </p:nvGrpSpPr>
        <p:grpSpPr>
          <a:xfrm>
            <a:off x="2579882" y="2287427"/>
            <a:ext cx="207582" cy="359594"/>
            <a:chOff x="2656082" y="2287427"/>
            <a:chExt cx="207582" cy="359594"/>
          </a:xfrm>
        </p:grpSpPr>
        <p:sp>
          <p:nvSpPr>
            <p:cNvPr id="8553" name="Google Shape;8553;p88"/>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8"/>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8"/>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8"/>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88"/>
          <p:cNvGrpSpPr/>
          <p:nvPr/>
        </p:nvGrpSpPr>
        <p:grpSpPr>
          <a:xfrm>
            <a:off x="3049653" y="2321468"/>
            <a:ext cx="362991" cy="290018"/>
            <a:chOff x="3049653" y="2321468"/>
            <a:chExt cx="362991" cy="290018"/>
          </a:xfrm>
        </p:grpSpPr>
        <p:sp>
          <p:nvSpPr>
            <p:cNvPr id="8558" name="Google Shape;8558;p88"/>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8"/>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8"/>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8"/>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88"/>
          <p:cNvGrpSpPr/>
          <p:nvPr/>
        </p:nvGrpSpPr>
        <p:grpSpPr>
          <a:xfrm>
            <a:off x="3564243" y="2289904"/>
            <a:ext cx="422342" cy="355243"/>
            <a:chOff x="3564243" y="2289904"/>
            <a:chExt cx="422342" cy="355243"/>
          </a:xfrm>
        </p:grpSpPr>
        <p:sp>
          <p:nvSpPr>
            <p:cNvPr id="8563" name="Google Shape;8563;p88"/>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8"/>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8"/>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8"/>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8"/>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8" name="Google Shape;8568;p88"/>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9" name="Google Shape;8569;p88"/>
          <p:cNvGrpSpPr/>
          <p:nvPr/>
        </p:nvGrpSpPr>
        <p:grpSpPr>
          <a:xfrm>
            <a:off x="4687894" y="2289713"/>
            <a:ext cx="359594" cy="353909"/>
            <a:chOff x="4687894" y="2289713"/>
            <a:chExt cx="359594" cy="353909"/>
          </a:xfrm>
        </p:grpSpPr>
        <p:sp>
          <p:nvSpPr>
            <p:cNvPr id="8570" name="Google Shape;8570;p88"/>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8"/>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8"/>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3" name="Google Shape;8573;p88"/>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4" name="Google Shape;8574;p88"/>
          <p:cNvGrpSpPr/>
          <p:nvPr/>
        </p:nvGrpSpPr>
        <p:grpSpPr>
          <a:xfrm>
            <a:off x="6372624" y="2308227"/>
            <a:ext cx="263567" cy="317614"/>
            <a:chOff x="6421399" y="2308227"/>
            <a:chExt cx="263567" cy="317614"/>
          </a:xfrm>
        </p:grpSpPr>
        <p:sp>
          <p:nvSpPr>
            <p:cNvPr id="8575" name="Google Shape;8575;p88"/>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8"/>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8"/>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8"/>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88"/>
          <p:cNvGrpSpPr/>
          <p:nvPr/>
        </p:nvGrpSpPr>
        <p:grpSpPr>
          <a:xfrm>
            <a:off x="6870193" y="2295620"/>
            <a:ext cx="360356" cy="343462"/>
            <a:chOff x="6870193" y="2295620"/>
            <a:chExt cx="360356" cy="343462"/>
          </a:xfrm>
        </p:grpSpPr>
        <p:sp>
          <p:nvSpPr>
            <p:cNvPr id="8580" name="Google Shape;8580;p88"/>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8"/>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88"/>
          <p:cNvGrpSpPr/>
          <p:nvPr/>
        </p:nvGrpSpPr>
        <p:grpSpPr>
          <a:xfrm>
            <a:off x="7441465" y="2302860"/>
            <a:ext cx="342192" cy="327140"/>
            <a:chOff x="7441465" y="2302860"/>
            <a:chExt cx="342192" cy="327140"/>
          </a:xfrm>
        </p:grpSpPr>
        <p:sp>
          <p:nvSpPr>
            <p:cNvPr id="8583" name="Google Shape;8583;p88"/>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8"/>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8"/>
          <p:cNvGrpSpPr/>
          <p:nvPr/>
        </p:nvGrpSpPr>
        <p:grpSpPr>
          <a:xfrm>
            <a:off x="7989683" y="2350207"/>
            <a:ext cx="332761" cy="234066"/>
            <a:chOff x="7989683" y="2350207"/>
            <a:chExt cx="332761" cy="234066"/>
          </a:xfrm>
        </p:grpSpPr>
        <p:sp>
          <p:nvSpPr>
            <p:cNvPr id="8586" name="Google Shape;8586;p88"/>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8"/>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8"/>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8"/>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8"/>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8"/>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88"/>
          <p:cNvGrpSpPr/>
          <p:nvPr/>
        </p:nvGrpSpPr>
        <p:grpSpPr>
          <a:xfrm>
            <a:off x="5823294" y="2309751"/>
            <a:ext cx="315327" cy="314978"/>
            <a:chOff x="5823294" y="2309751"/>
            <a:chExt cx="315327" cy="314978"/>
          </a:xfrm>
        </p:grpSpPr>
        <p:sp>
          <p:nvSpPr>
            <p:cNvPr id="8593" name="Google Shape;8593;p8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88"/>
          <p:cNvGrpSpPr/>
          <p:nvPr/>
        </p:nvGrpSpPr>
        <p:grpSpPr>
          <a:xfrm>
            <a:off x="2497275" y="2744159"/>
            <a:ext cx="370930" cy="370549"/>
            <a:chOff x="2497275" y="2744159"/>
            <a:chExt cx="370930" cy="370549"/>
          </a:xfrm>
        </p:grpSpPr>
        <p:sp>
          <p:nvSpPr>
            <p:cNvPr id="8611" name="Google Shape;8611;p88"/>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8"/>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8"/>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8"/>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8"/>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8"/>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88"/>
          <p:cNvGrpSpPr/>
          <p:nvPr/>
        </p:nvGrpSpPr>
        <p:grpSpPr>
          <a:xfrm>
            <a:off x="860940" y="2746477"/>
            <a:ext cx="371883" cy="365691"/>
            <a:chOff x="860940" y="2746477"/>
            <a:chExt cx="371883" cy="365691"/>
          </a:xfrm>
        </p:grpSpPr>
        <p:sp>
          <p:nvSpPr>
            <p:cNvPr id="8618" name="Google Shape;8618;p88"/>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8"/>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8"/>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8"/>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8"/>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88"/>
          <p:cNvGrpSpPr/>
          <p:nvPr/>
        </p:nvGrpSpPr>
        <p:grpSpPr>
          <a:xfrm>
            <a:off x="1450836" y="2766258"/>
            <a:ext cx="283985" cy="341080"/>
            <a:chOff x="1493849" y="2775533"/>
            <a:chExt cx="283985" cy="341080"/>
          </a:xfrm>
        </p:grpSpPr>
        <p:sp>
          <p:nvSpPr>
            <p:cNvPr id="8624" name="Google Shape;8624;p88"/>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8"/>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88"/>
          <p:cNvGrpSpPr/>
          <p:nvPr/>
        </p:nvGrpSpPr>
        <p:grpSpPr>
          <a:xfrm>
            <a:off x="1952836" y="2774422"/>
            <a:ext cx="372835" cy="342573"/>
            <a:chOff x="1952836" y="2774422"/>
            <a:chExt cx="372835" cy="342573"/>
          </a:xfrm>
        </p:grpSpPr>
        <p:sp>
          <p:nvSpPr>
            <p:cNvPr id="8627" name="Google Shape;8627;p88"/>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8"/>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8"/>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88"/>
          <p:cNvGrpSpPr/>
          <p:nvPr/>
        </p:nvGrpSpPr>
        <p:grpSpPr>
          <a:xfrm>
            <a:off x="3079916" y="2744477"/>
            <a:ext cx="332729" cy="372518"/>
            <a:chOff x="3079916" y="2744477"/>
            <a:chExt cx="332729" cy="372518"/>
          </a:xfrm>
        </p:grpSpPr>
        <p:sp>
          <p:nvSpPr>
            <p:cNvPr id="8631" name="Google Shape;8631;p88"/>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8"/>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8"/>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88"/>
          <p:cNvGrpSpPr/>
          <p:nvPr/>
        </p:nvGrpSpPr>
        <p:grpSpPr>
          <a:xfrm>
            <a:off x="3620576" y="2745525"/>
            <a:ext cx="336889" cy="355592"/>
            <a:chOff x="3620576" y="2745525"/>
            <a:chExt cx="336889" cy="355592"/>
          </a:xfrm>
        </p:grpSpPr>
        <p:sp>
          <p:nvSpPr>
            <p:cNvPr id="8635" name="Google Shape;8635;p88"/>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8"/>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88"/>
          <p:cNvGrpSpPr/>
          <p:nvPr/>
        </p:nvGrpSpPr>
        <p:grpSpPr>
          <a:xfrm>
            <a:off x="4126815" y="2760704"/>
            <a:ext cx="380393" cy="363118"/>
            <a:chOff x="4126815" y="2760704"/>
            <a:chExt cx="380393" cy="363118"/>
          </a:xfrm>
        </p:grpSpPr>
        <p:sp>
          <p:nvSpPr>
            <p:cNvPr id="8638" name="Google Shape;8638;p88"/>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8"/>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8"/>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8"/>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8"/>
          <p:cNvGrpSpPr/>
          <p:nvPr/>
        </p:nvGrpSpPr>
        <p:grpSpPr>
          <a:xfrm>
            <a:off x="4675986" y="2745684"/>
            <a:ext cx="381346" cy="368644"/>
            <a:chOff x="4675986" y="2745684"/>
            <a:chExt cx="381346" cy="368644"/>
          </a:xfrm>
        </p:grpSpPr>
        <p:sp>
          <p:nvSpPr>
            <p:cNvPr id="8643" name="Google Shape;8643;p88"/>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8"/>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88"/>
          <p:cNvGrpSpPr/>
          <p:nvPr/>
        </p:nvGrpSpPr>
        <p:grpSpPr>
          <a:xfrm>
            <a:off x="5220616" y="2791061"/>
            <a:ext cx="373185" cy="302466"/>
            <a:chOff x="5220616" y="2791061"/>
            <a:chExt cx="373185" cy="302466"/>
          </a:xfrm>
        </p:grpSpPr>
        <p:sp>
          <p:nvSpPr>
            <p:cNvPr id="8646" name="Google Shape;8646;p88"/>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8"/>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8"/>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8"/>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8"/>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8"/>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8"/>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8"/>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8"/>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8"/>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8"/>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8"/>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8"/>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8"/>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8"/>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8"/>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8"/>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8"/>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88"/>
          <p:cNvGrpSpPr/>
          <p:nvPr/>
        </p:nvGrpSpPr>
        <p:grpSpPr>
          <a:xfrm>
            <a:off x="5788661" y="2772517"/>
            <a:ext cx="284366" cy="344097"/>
            <a:chOff x="5864861" y="2772517"/>
            <a:chExt cx="284366" cy="344097"/>
          </a:xfrm>
        </p:grpSpPr>
        <p:sp>
          <p:nvSpPr>
            <p:cNvPr id="8665" name="Google Shape;8665;p88"/>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8"/>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8"/>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8"/>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8"/>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8"/>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1" name="Google Shape;8671;p88"/>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2" name="Google Shape;8672;p88"/>
          <p:cNvGrpSpPr/>
          <p:nvPr/>
        </p:nvGrpSpPr>
        <p:grpSpPr>
          <a:xfrm>
            <a:off x="6974158" y="2789537"/>
            <a:ext cx="255247" cy="327458"/>
            <a:chOff x="6974158" y="2789537"/>
            <a:chExt cx="255247" cy="327458"/>
          </a:xfrm>
        </p:grpSpPr>
        <p:sp>
          <p:nvSpPr>
            <p:cNvPr id="8673" name="Google Shape;8673;p88"/>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8"/>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8"/>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8"/>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8"/>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8"/>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88"/>
          <p:cNvGrpSpPr/>
          <p:nvPr/>
        </p:nvGrpSpPr>
        <p:grpSpPr>
          <a:xfrm>
            <a:off x="7530697" y="2790299"/>
            <a:ext cx="244291" cy="326314"/>
            <a:chOff x="7530697" y="2790299"/>
            <a:chExt cx="244291" cy="326314"/>
          </a:xfrm>
        </p:grpSpPr>
        <p:sp>
          <p:nvSpPr>
            <p:cNvPr id="8680" name="Google Shape;8680;p88"/>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8"/>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8"/>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8"/>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8"/>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8"/>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8"/>
          <p:cNvGrpSpPr/>
          <p:nvPr/>
        </p:nvGrpSpPr>
        <p:grpSpPr>
          <a:xfrm>
            <a:off x="7988191" y="2832248"/>
            <a:ext cx="332348" cy="283985"/>
            <a:chOff x="7988191" y="2832248"/>
            <a:chExt cx="332348" cy="283985"/>
          </a:xfrm>
        </p:grpSpPr>
        <p:sp>
          <p:nvSpPr>
            <p:cNvPr id="8687" name="Google Shape;8687;p88"/>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8"/>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8"/>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0" name="Google Shape;8690;p88"/>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1" name="Google Shape;8691;p88"/>
          <p:cNvGrpSpPr/>
          <p:nvPr/>
        </p:nvGrpSpPr>
        <p:grpSpPr>
          <a:xfrm>
            <a:off x="3588440" y="3258368"/>
            <a:ext cx="364484" cy="262423"/>
            <a:chOff x="3588440" y="3258368"/>
            <a:chExt cx="364484" cy="262423"/>
          </a:xfrm>
        </p:grpSpPr>
        <p:sp>
          <p:nvSpPr>
            <p:cNvPr id="8692" name="Google Shape;8692;p88"/>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8"/>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8"/>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8"/>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8"/>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8"/>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8" name="Google Shape;8698;p88"/>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9" name="Google Shape;8699;p88"/>
          <p:cNvGrpSpPr/>
          <p:nvPr/>
        </p:nvGrpSpPr>
        <p:grpSpPr>
          <a:xfrm>
            <a:off x="5765817" y="3227724"/>
            <a:ext cx="364865" cy="324822"/>
            <a:chOff x="5765817" y="3227724"/>
            <a:chExt cx="364865" cy="324822"/>
          </a:xfrm>
        </p:grpSpPr>
        <p:sp>
          <p:nvSpPr>
            <p:cNvPr id="8700" name="Google Shape;8700;p8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88"/>
          <p:cNvGrpSpPr/>
          <p:nvPr/>
        </p:nvGrpSpPr>
        <p:grpSpPr>
          <a:xfrm>
            <a:off x="6228583" y="3237664"/>
            <a:ext cx="446539" cy="303895"/>
            <a:chOff x="6228583" y="3237664"/>
            <a:chExt cx="446539" cy="303895"/>
          </a:xfrm>
        </p:grpSpPr>
        <p:sp>
          <p:nvSpPr>
            <p:cNvPr id="8704" name="Google Shape;8704;p88"/>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8"/>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8"/>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8"/>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8"/>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8"/>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8"/>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8"/>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8"/>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8"/>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8"/>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8"/>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8"/>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8"/>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8"/>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8"/>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8"/>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8"/>
          <p:cNvGrpSpPr/>
          <p:nvPr/>
        </p:nvGrpSpPr>
        <p:grpSpPr>
          <a:xfrm>
            <a:off x="865862" y="3207306"/>
            <a:ext cx="364484" cy="364897"/>
            <a:chOff x="865862" y="3207306"/>
            <a:chExt cx="364484" cy="364897"/>
          </a:xfrm>
        </p:grpSpPr>
        <p:sp>
          <p:nvSpPr>
            <p:cNvPr id="8722" name="Google Shape;8722;p88"/>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8"/>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8"/>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8"/>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8"/>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8"/>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8"/>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8"/>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8"/>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8"/>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8"/>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8"/>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8"/>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8"/>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88"/>
          <p:cNvGrpSpPr/>
          <p:nvPr/>
        </p:nvGrpSpPr>
        <p:grpSpPr>
          <a:xfrm>
            <a:off x="1404617" y="3226962"/>
            <a:ext cx="370168" cy="325965"/>
            <a:chOff x="1404617" y="3226962"/>
            <a:chExt cx="370168" cy="325965"/>
          </a:xfrm>
        </p:grpSpPr>
        <p:sp>
          <p:nvSpPr>
            <p:cNvPr id="8737" name="Google Shape;8737;p88"/>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8"/>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8"/>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8"/>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8"/>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8"/>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8"/>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8"/>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8"/>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88"/>
          <p:cNvGrpSpPr/>
          <p:nvPr/>
        </p:nvGrpSpPr>
        <p:grpSpPr>
          <a:xfrm>
            <a:off x="1953403" y="3216094"/>
            <a:ext cx="366389" cy="354481"/>
            <a:chOff x="1954741" y="3212419"/>
            <a:chExt cx="366389" cy="354481"/>
          </a:xfrm>
        </p:grpSpPr>
        <p:sp>
          <p:nvSpPr>
            <p:cNvPr id="8747" name="Google Shape;8747;p88"/>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8"/>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8"/>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8"/>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8"/>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8"/>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8"/>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88"/>
          <p:cNvGrpSpPr/>
          <p:nvPr/>
        </p:nvGrpSpPr>
        <p:grpSpPr>
          <a:xfrm>
            <a:off x="3043239" y="3215626"/>
            <a:ext cx="366008" cy="348670"/>
            <a:chOff x="3043239" y="3215626"/>
            <a:chExt cx="366008" cy="348670"/>
          </a:xfrm>
        </p:grpSpPr>
        <p:sp>
          <p:nvSpPr>
            <p:cNvPr id="8755" name="Google Shape;8755;p88"/>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8"/>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8"/>
          <p:cNvGrpSpPr/>
          <p:nvPr/>
        </p:nvGrpSpPr>
        <p:grpSpPr>
          <a:xfrm>
            <a:off x="4218333" y="3184982"/>
            <a:ext cx="209107" cy="383442"/>
            <a:chOff x="4218333" y="3184982"/>
            <a:chExt cx="209107" cy="383442"/>
          </a:xfrm>
        </p:grpSpPr>
        <p:sp>
          <p:nvSpPr>
            <p:cNvPr id="8758" name="Google Shape;8758;p88"/>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8"/>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0" name="Google Shape;8760;p88"/>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1" name="Google Shape;8761;p88"/>
          <p:cNvGrpSpPr/>
          <p:nvPr/>
        </p:nvGrpSpPr>
        <p:grpSpPr>
          <a:xfrm>
            <a:off x="6896644" y="3216007"/>
            <a:ext cx="322917" cy="347876"/>
            <a:chOff x="6896644" y="3216007"/>
            <a:chExt cx="322917" cy="347876"/>
          </a:xfrm>
        </p:grpSpPr>
        <p:sp>
          <p:nvSpPr>
            <p:cNvPr id="8762" name="Google Shape;8762;p88"/>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8"/>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8"/>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8"/>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8"/>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8"/>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8"/>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88"/>
          <p:cNvGrpSpPr/>
          <p:nvPr/>
        </p:nvGrpSpPr>
        <p:grpSpPr>
          <a:xfrm>
            <a:off x="7429366" y="3223183"/>
            <a:ext cx="334634" cy="333904"/>
            <a:chOff x="7429366" y="3223183"/>
            <a:chExt cx="334634" cy="333904"/>
          </a:xfrm>
        </p:grpSpPr>
        <p:sp>
          <p:nvSpPr>
            <p:cNvPr id="8770" name="Google Shape;8770;p88"/>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8"/>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2" name="Google Shape;8772;p88"/>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3" name="Google Shape;8773;p88"/>
          <p:cNvGrpSpPr/>
          <p:nvPr/>
        </p:nvGrpSpPr>
        <p:grpSpPr>
          <a:xfrm>
            <a:off x="5216456" y="3725484"/>
            <a:ext cx="356196" cy="265631"/>
            <a:chOff x="5216456" y="3725484"/>
            <a:chExt cx="356196" cy="265631"/>
          </a:xfrm>
        </p:grpSpPr>
        <p:sp>
          <p:nvSpPr>
            <p:cNvPr id="8774" name="Google Shape;8774;p88"/>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8"/>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88"/>
          <p:cNvGrpSpPr/>
          <p:nvPr/>
        </p:nvGrpSpPr>
        <p:grpSpPr>
          <a:xfrm>
            <a:off x="6849393" y="3733994"/>
            <a:ext cx="355053" cy="248038"/>
            <a:chOff x="6849393" y="3733994"/>
            <a:chExt cx="355053" cy="248038"/>
          </a:xfrm>
        </p:grpSpPr>
        <p:sp>
          <p:nvSpPr>
            <p:cNvPr id="8777" name="Google Shape;8777;p88"/>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8"/>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8"/>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8"/>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8"/>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88"/>
          <p:cNvGrpSpPr/>
          <p:nvPr/>
        </p:nvGrpSpPr>
        <p:grpSpPr>
          <a:xfrm>
            <a:off x="7918997" y="3714687"/>
            <a:ext cx="392111" cy="280206"/>
            <a:chOff x="7918997" y="3714687"/>
            <a:chExt cx="392111" cy="280206"/>
          </a:xfrm>
        </p:grpSpPr>
        <p:sp>
          <p:nvSpPr>
            <p:cNvPr id="8783" name="Google Shape;8783;p88"/>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8"/>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8"/>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8"/>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8"/>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8" name="Google Shape;8788;p88"/>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9" name="Google Shape;8789;p88"/>
          <p:cNvGrpSpPr/>
          <p:nvPr/>
        </p:nvGrpSpPr>
        <p:grpSpPr>
          <a:xfrm>
            <a:off x="1408777" y="3680964"/>
            <a:ext cx="357720" cy="355148"/>
            <a:chOff x="1408777" y="3680964"/>
            <a:chExt cx="357720" cy="355148"/>
          </a:xfrm>
        </p:grpSpPr>
        <p:sp>
          <p:nvSpPr>
            <p:cNvPr id="8790" name="Google Shape;8790;p88"/>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8"/>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8"/>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8"/>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8"/>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88"/>
          <p:cNvGrpSpPr/>
          <p:nvPr/>
        </p:nvGrpSpPr>
        <p:grpSpPr>
          <a:xfrm>
            <a:off x="1952836" y="3680964"/>
            <a:ext cx="357720" cy="355148"/>
            <a:chOff x="1952836" y="3680964"/>
            <a:chExt cx="357720" cy="355148"/>
          </a:xfrm>
        </p:grpSpPr>
        <p:sp>
          <p:nvSpPr>
            <p:cNvPr id="8796" name="Google Shape;8796;p88"/>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8"/>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8"/>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8"/>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8"/>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8"/>
          <p:cNvGrpSpPr/>
          <p:nvPr/>
        </p:nvGrpSpPr>
        <p:grpSpPr>
          <a:xfrm>
            <a:off x="2496894" y="3680964"/>
            <a:ext cx="357720" cy="355148"/>
            <a:chOff x="2496894" y="3680964"/>
            <a:chExt cx="357720" cy="355148"/>
          </a:xfrm>
        </p:grpSpPr>
        <p:sp>
          <p:nvSpPr>
            <p:cNvPr id="8802" name="Google Shape;8802;p88"/>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8"/>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8"/>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8"/>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8"/>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88"/>
          <p:cNvGrpSpPr/>
          <p:nvPr/>
        </p:nvGrpSpPr>
        <p:grpSpPr>
          <a:xfrm>
            <a:off x="3040984" y="3681059"/>
            <a:ext cx="356164" cy="355815"/>
            <a:chOff x="3040984" y="3681059"/>
            <a:chExt cx="356164" cy="355815"/>
          </a:xfrm>
        </p:grpSpPr>
        <p:sp>
          <p:nvSpPr>
            <p:cNvPr id="8808" name="Google Shape;8808;p88"/>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8"/>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8"/>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8"/>
          <p:cNvGrpSpPr/>
          <p:nvPr/>
        </p:nvGrpSpPr>
        <p:grpSpPr>
          <a:xfrm>
            <a:off x="3584280" y="3699191"/>
            <a:ext cx="358069" cy="317995"/>
            <a:chOff x="3584280" y="3699191"/>
            <a:chExt cx="358069" cy="317995"/>
          </a:xfrm>
        </p:grpSpPr>
        <p:sp>
          <p:nvSpPr>
            <p:cNvPr id="8812" name="Google Shape;8812;p88"/>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8"/>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8"/>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8"/>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88"/>
          <p:cNvGrpSpPr/>
          <p:nvPr/>
        </p:nvGrpSpPr>
        <p:grpSpPr>
          <a:xfrm>
            <a:off x="4129482" y="3681059"/>
            <a:ext cx="355402" cy="354291"/>
            <a:chOff x="4129482" y="3681059"/>
            <a:chExt cx="355402" cy="354291"/>
          </a:xfrm>
        </p:grpSpPr>
        <p:sp>
          <p:nvSpPr>
            <p:cNvPr id="8817" name="Google Shape;8817;p88"/>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8"/>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8"/>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8"/>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88"/>
          <p:cNvGrpSpPr/>
          <p:nvPr/>
        </p:nvGrpSpPr>
        <p:grpSpPr>
          <a:xfrm>
            <a:off x="4673540" y="3680297"/>
            <a:ext cx="355434" cy="355815"/>
            <a:chOff x="4673540" y="3680297"/>
            <a:chExt cx="355434" cy="355815"/>
          </a:xfrm>
        </p:grpSpPr>
        <p:sp>
          <p:nvSpPr>
            <p:cNvPr id="8822" name="Google Shape;8822;p88"/>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8"/>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8"/>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88"/>
          <p:cNvGrpSpPr/>
          <p:nvPr/>
        </p:nvGrpSpPr>
        <p:grpSpPr>
          <a:xfrm>
            <a:off x="5779408" y="3699191"/>
            <a:ext cx="317645" cy="318757"/>
            <a:chOff x="5779408" y="3699191"/>
            <a:chExt cx="317645" cy="318757"/>
          </a:xfrm>
        </p:grpSpPr>
        <p:sp>
          <p:nvSpPr>
            <p:cNvPr id="8826" name="Google Shape;8826;p88"/>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8"/>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8" name="Google Shape;8828;p88"/>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9" name="Google Shape;8829;p88"/>
          <p:cNvGrpSpPr/>
          <p:nvPr/>
        </p:nvGrpSpPr>
        <p:grpSpPr>
          <a:xfrm>
            <a:off x="7390435" y="3680868"/>
            <a:ext cx="372073" cy="355243"/>
            <a:chOff x="7390435" y="3680868"/>
            <a:chExt cx="372073" cy="355243"/>
          </a:xfrm>
        </p:grpSpPr>
        <p:sp>
          <p:nvSpPr>
            <p:cNvPr id="8830" name="Google Shape;8830;p88"/>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8"/>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8"/>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8"/>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8"/>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8"/>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88"/>
          <p:cNvGrpSpPr/>
          <p:nvPr/>
        </p:nvGrpSpPr>
        <p:grpSpPr>
          <a:xfrm>
            <a:off x="1421638" y="4125629"/>
            <a:ext cx="374709" cy="374010"/>
            <a:chOff x="1421638" y="4125629"/>
            <a:chExt cx="374709" cy="374010"/>
          </a:xfrm>
        </p:grpSpPr>
        <p:sp>
          <p:nvSpPr>
            <p:cNvPr id="8837" name="Google Shape;8837;p88"/>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8"/>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88"/>
          <p:cNvGrpSpPr/>
          <p:nvPr/>
        </p:nvGrpSpPr>
        <p:grpSpPr>
          <a:xfrm>
            <a:off x="1973254" y="4156304"/>
            <a:ext cx="357720" cy="342192"/>
            <a:chOff x="1973254" y="4156304"/>
            <a:chExt cx="357720" cy="342192"/>
          </a:xfrm>
        </p:grpSpPr>
        <p:sp>
          <p:nvSpPr>
            <p:cNvPr id="8840" name="Google Shape;8840;p88"/>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8"/>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8"/>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8"/>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8"/>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8"/>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88"/>
          <p:cNvGrpSpPr/>
          <p:nvPr/>
        </p:nvGrpSpPr>
        <p:grpSpPr>
          <a:xfrm>
            <a:off x="2523759" y="4135505"/>
            <a:ext cx="341049" cy="340318"/>
            <a:chOff x="2523759" y="4135505"/>
            <a:chExt cx="341049" cy="340318"/>
          </a:xfrm>
        </p:grpSpPr>
        <p:sp>
          <p:nvSpPr>
            <p:cNvPr id="8847" name="Google Shape;8847;p88"/>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8"/>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88"/>
          <p:cNvGrpSpPr/>
          <p:nvPr/>
        </p:nvGrpSpPr>
        <p:grpSpPr>
          <a:xfrm>
            <a:off x="3040603" y="4130360"/>
            <a:ext cx="392079" cy="350353"/>
            <a:chOff x="3040603" y="4130360"/>
            <a:chExt cx="392079" cy="350353"/>
          </a:xfrm>
        </p:grpSpPr>
        <p:sp>
          <p:nvSpPr>
            <p:cNvPr id="8850" name="Google Shape;8850;p88"/>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8"/>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8"/>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8"/>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8"/>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8"/>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8"/>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8"/>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8"/>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8"/>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88"/>
          <p:cNvGrpSpPr/>
          <p:nvPr/>
        </p:nvGrpSpPr>
        <p:grpSpPr>
          <a:xfrm>
            <a:off x="3662144" y="4135505"/>
            <a:ext cx="232955" cy="340318"/>
            <a:chOff x="3662144" y="4135505"/>
            <a:chExt cx="232955" cy="340318"/>
          </a:xfrm>
        </p:grpSpPr>
        <p:sp>
          <p:nvSpPr>
            <p:cNvPr id="8861" name="Google Shape;8861;p88"/>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8"/>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8"/>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8"/>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8"/>
          <p:cNvGrpSpPr/>
          <p:nvPr/>
        </p:nvGrpSpPr>
        <p:grpSpPr>
          <a:xfrm>
            <a:off x="4149138" y="4121151"/>
            <a:ext cx="344065" cy="368644"/>
            <a:chOff x="4149138" y="4121151"/>
            <a:chExt cx="344065" cy="368644"/>
          </a:xfrm>
        </p:grpSpPr>
        <p:sp>
          <p:nvSpPr>
            <p:cNvPr id="8866" name="Google Shape;8866;p88"/>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8"/>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8"/>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8"/>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8"/>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8"/>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8"/>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8"/>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8"/>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8"/>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8"/>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8"/>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8" name="Google Shape;8878;p88"/>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9" name="Google Shape;8879;p88"/>
          <p:cNvGrpSpPr/>
          <p:nvPr/>
        </p:nvGrpSpPr>
        <p:grpSpPr>
          <a:xfrm>
            <a:off x="5206262" y="4174817"/>
            <a:ext cx="397763" cy="262804"/>
            <a:chOff x="5206262" y="4174817"/>
            <a:chExt cx="397763" cy="262804"/>
          </a:xfrm>
        </p:grpSpPr>
        <p:sp>
          <p:nvSpPr>
            <p:cNvPr id="8880" name="Google Shape;8880;p88"/>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8"/>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8"/>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8"/>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8"/>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8"/>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8"/>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88"/>
          <p:cNvGrpSpPr/>
          <p:nvPr/>
        </p:nvGrpSpPr>
        <p:grpSpPr>
          <a:xfrm>
            <a:off x="5727616" y="4204699"/>
            <a:ext cx="440505" cy="290018"/>
            <a:chOff x="5727616" y="4204699"/>
            <a:chExt cx="440505" cy="290018"/>
          </a:xfrm>
        </p:grpSpPr>
        <p:sp>
          <p:nvSpPr>
            <p:cNvPr id="8888" name="Google Shape;8888;p88"/>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8"/>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8"/>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8"/>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8"/>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8"/>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8"/>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8"/>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88"/>
          <p:cNvGrpSpPr/>
          <p:nvPr/>
        </p:nvGrpSpPr>
        <p:grpSpPr>
          <a:xfrm>
            <a:off x="6410063" y="4135124"/>
            <a:ext cx="159950" cy="364516"/>
            <a:chOff x="6410063" y="4135124"/>
            <a:chExt cx="159950" cy="364516"/>
          </a:xfrm>
        </p:grpSpPr>
        <p:sp>
          <p:nvSpPr>
            <p:cNvPr id="8897" name="Google Shape;8897;p88"/>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8"/>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8"/>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8"/>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88"/>
          <p:cNvGrpSpPr/>
          <p:nvPr/>
        </p:nvGrpSpPr>
        <p:grpSpPr>
          <a:xfrm>
            <a:off x="6924652" y="4135505"/>
            <a:ext cx="214378" cy="364135"/>
            <a:chOff x="6924652" y="4135505"/>
            <a:chExt cx="214378" cy="364135"/>
          </a:xfrm>
        </p:grpSpPr>
        <p:sp>
          <p:nvSpPr>
            <p:cNvPr id="8902" name="Google Shape;8902;p88"/>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8"/>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8"/>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8"/>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88"/>
          <p:cNvGrpSpPr/>
          <p:nvPr/>
        </p:nvGrpSpPr>
        <p:grpSpPr>
          <a:xfrm>
            <a:off x="7384751" y="4147984"/>
            <a:ext cx="380012" cy="351274"/>
            <a:chOff x="7384751" y="4147984"/>
            <a:chExt cx="380012" cy="351274"/>
          </a:xfrm>
        </p:grpSpPr>
        <p:sp>
          <p:nvSpPr>
            <p:cNvPr id="8907" name="Google Shape;8907;p88"/>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8"/>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8"/>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8"/>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8"/>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2" name="Google Shape;8912;p88"/>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913" name="Google Shape;8913;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17" name="Shape 8917"/>
        <p:cNvGrpSpPr/>
        <p:nvPr/>
      </p:nvGrpSpPr>
      <p:grpSpPr>
        <a:xfrm>
          <a:off x="0" y="0"/>
          <a:ext cx="0" cy="0"/>
          <a:chOff x="0" y="0"/>
          <a:chExt cx="0" cy="0"/>
        </a:xfrm>
      </p:grpSpPr>
      <p:grpSp>
        <p:nvGrpSpPr>
          <p:cNvPr id="8918" name="Google Shape;8918;p89"/>
          <p:cNvGrpSpPr/>
          <p:nvPr/>
        </p:nvGrpSpPr>
        <p:grpSpPr>
          <a:xfrm>
            <a:off x="1989449" y="4101269"/>
            <a:ext cx="374774" cy="346073"/>
            <a:chOff x="1989449" y="4282269"/>
            <a:chExt cx="374774" cy="346073"/>
          </a:xfrm>
        </p:grpSpPr>
        <p:sp>
          <p:nvSpPr>
            <p:cNvPr id="8919" name="Google Shape;8919;p89"/>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9"/>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9"/>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9"/>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9"/>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89"/>
          <p:cNvGrpSpPr/>
          <p:nvPr/>
        </p:nvGrpSpPr>
        <p:grpSpPr>
          <a:xfrm>
            <a:off x="2487439" y="4099740"/>
            <a:ext cx="198775" cy="348972"/>
            <a:chOff x="2487439" y="4280740"/>
            <a:chExt cx="198775" cy="348972"/>
          </a:xfrm>
        </p:grpSpPr>
        <p:sp>
          <p:nvSpPr>
            <p:cNvPr id="8925" name="Google Shape;8925;p89"/>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9"/>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9"/>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9"/>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89"/>
          <p:cNvGrpSpPr/>
          <p:nvPr/>
        </p:nvGrpSpPr>
        <p:grpSpPr>
          <a:xfrm>
            <a:off x="2810958" y="4092923"/>
            <a:ext cx="353145" cy="361873"/>
            <a:chOff x="2810958" y="4273923"/>
            <a:chExt cx="353145" cy="361873"/>
          </a:xfrm>
        </p:grpSpPr>
        <p:sp>
          <p:nvSpPr>
            <p:cNvPr id="8930" name="Google Shape;8930;p89"/>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9"/>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9"/>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9"/>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9"/>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9"/>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9"/>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89"/>
          <p:cNvGrpSpPr/>
          <p:nvPr/>
        </p:nvGrpSpPr>
        <p:grpSpPr>
          <a:xfrm>
            <a:off x="6275635" y="4101651"/>
            <a:ext cx="209383" cy="366778"/>
            <a:chOff x="6275635" y="4282651"/>
            <a:chExt cx="209383" cy="366778"/>
          </a:xfrm>
        </p:grpSpPr>
        <p:sp>
          <p:nvSpPr>
            <p:cNvPr id="8938" name="Google Shape;8938;p89"/>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9"/>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9"/>
          <p:cNvGrpSpPr/>
          <p:nvPr/>
        </p:nvGrpSpPr>
        <p:grpSpPr>
          <a:xfrm>
            <a:off x="6701186" y="4102033"/>
            <a:ext cx="280292" cy="366396"/>
            <a:chOff x="6701186" y="4283033"/>
            <a:chExt cx="280292" cy="366396"/>
          </a:xfrm>
        </p:grpSpPr>
        <p:sp>
          <p:nvSpPr>
            <p:cNvPr id="8941" name="Google Shape;8941;p89"/>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9"/>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89"/>
          <p:cNvGrpSpPr/>
          <p:nvPr/>
        </p:nvGrpSpPr>
        <p:grpSpPr>
          <a:xfrm>
            <a:off x="2609571" y="3643958"/>
            <a:ext cx="373627" cy="347347"/>
            <a:chOff x="2609571" y="3824958"/>
            <a:chExt cx="373627" cy="347347"/>
          </a:xfrm>
        </p:grpSpPr>
        <p:sp>
          <p:nvSpPr>
            <p:cNvPr id="8944" name="Google Shape;8944;p89"/>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9"/>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6" name="Google Shape;8946;p89"/>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7" name="Google Shape;8947;p89"/>
          <p:cNvGrpSpPr/>
          <p:nvPr/>
        </p:nvGrpSpPr>
        <p:grpSpPr>
          <a:xfrm>
            <a:off x="916127" y="3626056"/>
            <a:ext cx="221902" cy="380795"/>
            <a:chOff x="916127" y="3807056"/>
            <a:chExt cx="221902" cy="380795"/>
          </a:xfrm>
        </p:grpSpPr>
        <p:sp>
          <p:nvSpPr>
            <p:cNvPr id="8948" name="Google Shape;8948;p89"/>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9"/>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9"/>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9"/>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2" name="Google Shape;8952;p89"/>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9"/>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4" name="Google Shape;8954;p89"/>
          <p:cNvGrpSpPr/>
          <p:nvPr/>
        </p:nvGrpSpPr>
        <p:grpSpPr>
          <a:xfrm>
            <a:off x="3513010" y="3635134"/>
            <a:ext cx="362223" cy="361108"/>
            <a:chOff x="3513010" y="3816134"/>
            <a:chExt cx="362223" cy="361108"/>
          </a:xfrm>
        </p:grpSpPr>
        <p:sp>
          <p:nvSpPr>
            <p:cNvPr id="8955" name="Google Shape;8955;p89"/>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9"/>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9"/>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9"/>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89"/>
          <p:cNvGrpSpPr/>
          <p:nvPr/>
        </p:nvGrpSpPr>
        <p:grpSpPr>
          <a:xfrm>
            <a:off x="3950316" y="3639307"/>
            <a:ext cx="369805" cy="353782"/>
            <a:chOff x="3950316" y="3820307"/>
            <a:chExt cx="369805" cy="353782"/>
          </a:xfrm>
        </p:grpSpPr>
        <p:sp>
          <p:nvSpPr>
            <p:cNvPr id="8960" name="Google Shape;8960;p8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89"/>
          <p:cNvGrpSpPr/>
          <p:nvPr/>
        </p:nvGrpSpPr>
        <p:grpSpPr>
          <a:xfrm>
            <a:off x="1761909" y="3630961"/>
            <a:ext cx="307974" cy="371716"/>
            <a:chOff x="1761909" y="3811961"/>
            <a:chExt cx="307974" cy="371716"/>
          </a:xfrm>
        </p:grpSpPr>
        <p:sp>
          <p:nvSpPr>
            <p:cNvPr id="8965" name="Google Shape;8965;p89"/>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9"/>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9"/>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9"/>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9"/>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9"/>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9"/>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9"/>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9"/>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9"/>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89"/>
          <p:cNvGrpSpPr/>
          <p:nvPr/>
        </p:nvGrpSpPr>
        <p:grpSpPr>
          <a:xfrm>
            <a:off x="5373342" y="3627935"/>
            <a:ext cx="231395" cy="353145"/>
            <a:chOff x="5373342" y="3808935"/>
            <a:chExt cx="231395" cy="353145"/>
          </a:xfrm>
        </p:grpSpPr>
        <p:sp>
          <p:nvSpPr>
            <p:cNvPr id="8976" name="Google Shape;8976;p89"/>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9"/>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9"/>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9"/>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9"/>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9"/>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9"/>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9"/>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9"/>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5" name="Google Shape;8985;p89"/>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6" name="Google Shape;8986;p89"/>
          <p:cNvGrpSpPr/>
          <p:nvPr/>
        </p:nvGrpSpPr>
        <p:grpSpPr>
          <a:xfrm>
            <a:off x="5833775" y="3628445"/>
            <a:ext cx="235185" cy="352253"/>
            <a:chOff x="5833775" y="3809445"/>
            <a:chExt cx="235185" cy="352253"/>
          </a:xfrm>
        </p:grpSpPr>
        <p:sp>
          <p:nvSpPr>
            <p:cNvPr id="8987" name="Google Shape;8987;p89"/>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9"/>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9"/>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89"/>
          <p:cNvGrpSpPr/>
          <p:nvPr/>
        </p:nvGrpSpPr>
        <p:grpSpPr>
          <a:xfrm>
            <a:off x="4942472" y="3628318"/>
            <a:ext cx="238976" cy="352762"/>
            <a:chOff x="4942472" y="3809318"/>
            <a:chExt cx="238976" cy="352762"/>
          </a:xfrm>
        </p:grpSpPr>
        <p:sp>
          <p:nvSpPr>
            <p:cNvPr id="8991" name="Google Shape;8991;p89"/>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9"/>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9"/>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9"/>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9"/>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9"/>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9"/>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9"/>
          <p:cNvGrpSpPr/>
          <p:nvPr/>
        </p:nvGrpSpPr>
        <p:grpSpPr>
          <a:xfrm>
            <a:off x="6266525" y="3626788"/>
            <a:ext cx="260223" cy="353527"/>
            <a:chOff x="6266525" y="3807788"/>
            <a:chExt cx="260223" cy="353527"/>
          </a:xfrm>
        </p:grpSpPr>
        <p:sp>
          <p:nvSpPr>
            <p:cNvPr id="8999" name="Google Shape;8999;p89"/>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9"/>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9"/>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9"/>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3" name="Google Shape;9003;p89"/>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4" name="Google Shape;9004;p89"/>
          <p:cNvGrpSpPr/>
          <p:nvPr/>
        </p:nvGrpSpPr>
        <p:grpSpPr>
          <a:xfrm>
            <a:off x="7184363" y="3628604"/>
            <a:ext cx="202184" cy="352762"/>
            <a:chOff x="7184363" y="3809604"/>
            <a:chExt cx="202184" cy="352762"/>
          </a:xfrm>
        </p:grpSpPr>
        <p:sp>
          <p:nvSpPr>
            <p:cNvPr id="9005" name="Google Shape;9005;p89"/>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9"/>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9"/>
          <p:cNvGrpSpPr/>
          <p:nvPr/>
        </p:nvGrpSpPr>
        <p:grpSpPr>
          <a:xfrm>
            <a:off x="7571624" y="3627935"/>
            <a:ext cx="292047" cy="352762"/>
            <a:chOff x="7571624" y="3808935"/>
            <a:chExt cx="292047" cy="352762"/>
          </a:xfrm>
        </p:grpSpPr>
        <p:sp>
          <p:nvSpPr>
            <p:cNvPr id="9008" name="Google Shape;9008;p89"/>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9"/>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9"/>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9"/>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9"/>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9"/>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89"/>
          <p:cNvGrpSpPr/>
          <p:nvPr/>
        </p:nvGrpSpPr>
        <p:grpSpPr>
          <a:xfrm>
            <a:off x="2174559" y="3175116"/>
            <a:ext cx="364135" cy="359930"/>
            <a:chOff x="2174559" y="3356116"/>
            <a:chExt cx="364135" cy="359930"/>
          </a:xfrm>
        </p:grpSpPr>
        <p:sp>
          <p:nvSpPr>
            <p:cNvPr id="9015" name="Google Shape;9015;p89"/>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9"/>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9"/>
          <p:cNvGrpSpPr/>
          <p:nvPr/>
        </p:nvGrpSpPr>
        <p:grpSpPr>
          <a:xfrm>
            <a:off x="1731934" y="3174639"/>
            <a:ext cx="368371" cy="361554"/>
            <a:chOff x="1731934" y="3355639"/>
            <a:chExt cx="368371" cy="361554"/>
          </a:xfrm>
        </p:grpSpPr>
        <p:sp>
          <p:nvSpPr>
            <p:cNvPr id="9018" name="Google Shape;9018;p89"/>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9"/>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9"/>
          <p:cNvGrpSpPr/>
          <p:nvPr/>
        </p:nvGrpSpPr>
        <p:grpSpPr>
          <a:xfrm>
            <a:off x="3990517" y="3173173"/>
            <a:ext cx="279559" cy="363402"/>
            <a:chOff x="3990517" y="3354173"/>
            <a:chExt cx="279559" cy="363402"/>
          </a:xfrm>
        </p:grpSpPr>
        <p:sp>
          <p:nvSpPr>
            <p:cNvPr id="9021" name="Google Shape;9021;p89"/>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9"/>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9"/>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89"/>
          <p:cNvGrpSpPr/>
          <p:nvPr/>
        </p:nvGrpSpPr>
        <p:grpSpPr>
          <a:xfrm>
            <a:off x="3497847" y="3236374"/>
            <a:ext cx="379680" cy="237606"/>
            <a:chOff x="3497847" y="3417374"/>
            <a:chExt cx="379680" cy="237606"/>
          </a:xfrm>
        </p:grpSpPr>
        <p:sp>
          <p:nvSpPr>
            <p:cNvPr id="9025" name="Google Shape;9025;p89"/>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9"/>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9"/>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9"/>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9"/>
          <p:cNvGrpSpPr/>
          <p:nvPr/>
        </p:nvGrpSpPr>
        <p:grpSpPr>
          <a:xfrm>
            <a:off x="2612597" y="3186075"/>
            <a:ext cx="376271" cy="337982"/>
            <a:chOff x="2612597" y="3367075"/>
            <a:chExt cx="376271" cy="337982"/>
          </a:xfrm>
        </p:grpSpPr>
        <p:sp>
          <p:nvSpPr>
            <p:cNvPr id="9030" name="Google Shape;9030;p89"/>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9"/>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9"/>
          <p:cNvGrpSpPr/>
          <p:nvPr/>
        </p:nvGrpSpPr>
        <p:grpSpPr>
          <a:xfrm>
            <a:off x="3071914" y="3183431"/>
            <a:ext cx="343652" cy="342505"/>
            <a:chOff x="3071914" y="3364431"/>
            <a:chExt cx="343652" cy="342505"/>
          </a:xfrm>
        </p:grpSpPr>
        <p:sp>
          <p:nvSpPr>
            <p:cNvPr id="9033" name="Google Shape;9033;p89"/>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9"/>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9"/>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9"/>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9"/>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89"/>
          <p:cNvGrpSpPr/>
          <p:nvPr/>
        </p:nvGrpSpPr>
        <p:grpSpPr>
          <a:xfrm>
            <a:off x="897141" y="3178875"/>
            <a:ext cx="257962" cy="352762"/>
            <a:chOff x="897141" y="3359875"/>
            <a:chExt cx="257962" cy="352762"/>
          </a:xfrm>
        </p:grpSpPr>
        <p:sp>
          <p:nvSpPr>
            <p:cNvPr id="9039" name="Google Shape;9039;p89"/>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9"/>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9"/>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9"/>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9"/>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9"/>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9"/>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9"/>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89"/>
          <p:cNvGrpSpPr/>
          <p:nvPr/>
        </p:nvGrpSpPr>
        <p:grpSpPr>
          <a:xfrm>
            <a:off x="1333682" y="3163330"/>
            <a:ext cx="271213" cy="383088"/>
            <a:chOff x="1333682" y="3344330"/>
            <a:chExt cx="271213" cy="383088"/>
          </a:xfrm>
        </p:grpSpPr>
        <p:sp>
          <p:nvSpPr>
            <p:cNvPr id="9048" name="Google Shape;9048;p89"/>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9"/>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9"/>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9"/>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9"/>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9"/>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9"/>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9"/>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9"/>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9"/>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9"/>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89"/>
          <p:cNvGrpSpPr/>
          <p:nvPr/>
        </p:nvGrpSpPr>
        <p:grpSpPr>
          <a:xfrm>
            <a:off x="6664394" y="3165974"/>
            <a:ext cx="353113" cy="351998"/>
            <a:chOff x="6664394" y="3346974"/>
            <a:chExt cx="353113" cy="351998"/>
          </a:xfrm>
        </p:grpSpPr>
        <p:sp>
          <p:nvSpPr>
            <p:cNvPr id="9060" name="Google Shape;9060;p89"/>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9"/>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9"/>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9"/>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9"/>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89"/>
          <p:cNvGrpSpPr/>
          <p:nvPr/>
        </p:nvGrpSpPr>
        <p:grpSpPr>
          <a:xfrm>
            <a:off x="849741" y="1778307"/>
            <a:ext cx="399398" cy="375443"/>
            <a:chOff x="849741" y="1959307"/>
            <a:chExt cx="399398" cy="375443"/>
          </a:xfrm>
        </p:grpSpPr>
        <p:sp>
          <p:nvSpPr>
            <p:cNvPr id="9066" name="Google Shape;9066;p89"/>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9"/>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9"/>
          <p:cNvGrpSpPr/>
          <p:nvPr/>
        </p:nvGrpSpPr>
        <p:grpSpPr>
          <a:xfrm>
            <a:off x="1284212" y="1782766"/>
            <a:ext cx="379489" cy="366046"/>
            <a:chOff x="1284212" y="1963766"/>
            <a:chExt cx="379489" cy="366046"/>
          </a:xfrm>
        </p:grpSpPr>
        <p:sp>
          <p:nvSpPr>
            <p:cNvPr id="9069" name="Google Shape;9069;p89"/>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9"/>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9"/>
          <p:cNvGrpSpPr/>
          <p:nvPr/>
        </p:nvGrpSpPr>
        <p:grpSpPr>
          <a:xfrm>
            <a:off x="3037766" y="1788564"/>
            <a:ext cx="370219" cy="354928"/>
            <a:chOff x="3037766" y="1969564"/>
            <a:chExt cx="370219" cy="354928"/>
          </a:xfrm>
        </p:grpSpPr>
        <p:sp>
          <p:nvSpPr>
            <p:cNvPr id="9072" name="Google Shape;9072;p89"/>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9"/>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9"/>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9"/>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9"/>
          <p:cNvGrpSpPr/>
          <p:nvPr/>
        </p:nvGrpSpPr>
        <p:grpSpPr>
          <a:xfrm>
            <a:off x="3982553" y="1790730"/>
            <a:ext cx="304566" cy="350501"/>
            <a:chOff x="3982553" y="1971730"/>
            <a:chExt cx="304566" cy="350501"/>
          </a:xfrm>
        </p:grpSpPr>
        <p:sp>
          <p:nvSpPr>
            <p:cNvPr id="9077" name="Google Shape;9077;p89"/>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9"/>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89"/>
          <p:cNvGrpSpPr/>
          <p:nvPr/>
        </p:nvGrpSpPr>
        <p:grpSpPr>
          <a:xfrm>
            <a:off x="2567841" y="1813124"/>
            <a:ext cx="399812" cy="306477"/>
            <a:chOff x="2567841" y="1994124"/>
            <a:chExt cx="399812" cy="306477"/>
          </a:xfrm>
        </p:grpSpPr>
        <p:sp>
          <p:nvSpPr>
            <p:cNvPr id="9080" name="Google Shape;9080;p89"/>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9"/>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9"/>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89"/>
          <p:cNvGrpSpPr/>
          <p:nvPr/>
        </p:nvGrpSpPr>
        <p:grpSpPr>
          <a:xfrm>
            <a:off x="2212084" y="1779358"/>
            <a:ext cx="324698" cy="372863"/>
            <a:chOff x="2212084" y="1960358"/>
            <a:chExt cx="324698" cy="372863"/>
          </a:xfrm>
        </p:grpSpPr>
        <p:sp>
          <p:nvSpPr>
            <p:cNvPr id="9084" name="Google Shape;9084;p89"/>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9"/>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9"/>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9"/>
          <p:cNvGrpSpPr/>
          <p:nvPr/>
        </p:nvGrpSpPr>
        <p:grpSpPr>
          <a:xfrm>
            <a:off x="1805901" y="1779358"/>
            <a:ext cx="284847" cy="373627"/>
            <a:chOff x="1805901" y="1960358"/>
            <a:chExt cx="284847" cy="373627"/>
          </a:xfrm>
        </p:grpSpPr>
        <p:sp>
          <p:nvSpPr>
            <p:cNvPr id="9088" name="Google Shape;9088;p89"/>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9"/>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0" name="Google Shape;9090;p89"/>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9"/>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9"/>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3" name="Google Shape;9093;p89"/>
          <p:cNvGrpSpPr/>
          <p:nvPr/>
        </p:nvGrpSpPr>
        <p:grpSpPr>
          <a:xfrm>
            <a:off x="6656812" y="1848388"/>
            <a:ext cx="368690" cy="245793"/>
            <a:chOff x="6656812" y="2029388"/>
            <a:chExt cx="368690" cy="245793"/>
          </a:xfrm>
        </p:grpSpPr>
        <p:sp>
          <p:nvSpPr>
            <p:cNvPr id="9094" name="Google Shape;9094;p89"/>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9"/>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9"/>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9"/>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9"/>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9"/>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9"/>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9"/>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9"/>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9"/>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89"/>
          <p:cNvGrpSpPr/>
          <p:nvPr/>
        </p:nvGrpSpPr>
        <p:grpSpPr>
          <a:xfrm>
            <a:off x="4869651" y="1831218"/>
            <a:ext cx="376654" cy="281566"/>
            <a:chOff x="4869651" y="2012218"/>
            <a:chExt cx="376654" cy="281566"/>
          </a:xfrm>
        </p:grpSpPr>
        <p:sp>
          <p:nvSpPr>
            <p:cNvPr id="9105" name="Google Shape;9105;p89"/>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9"/>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9"/>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9"/>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9"/>
          <p:cNvGrpSpPr/>
          <p:nvPr/>
        </p:nvGrpSpPr>
        <p:grpSpPr>
          <a:xfrm>
            <a:off x="5306224" y="1831313"/>
            <a:ext cx="367925" cy="281694"/>
            <a:chOff x="5306224" y="2012313"/>
            <a:chExt cx="367925" cy="281694"/>
          </a:xfrm>
        </p:grpSpPr>
        <p:sp>
          <p:nvSpPr>
            <p:cNvPr id="9110" name="Google Shape;9110;p89"/>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9"/>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2" name="Google Shape;9112;p89"/>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3" name="Google Shape;9113;p89"/>
          <p:cNvGrpSpPr/>
          <p:nvPr/>
        </p:nvGrpSpPr>
        <p:grpSpPr>
          <a:xfrm>
            <a:off x="6195998" y="1802102"/>
            <a:ext cx="368308" cy="338746"/>
            <a:chOff x="6195998" y="1983102"/>
            <a:chExt cx="368308" cy="338746"/>
          </a:xfrm>
        </p:grpSpPr>
        <p:sp>
          <p:nvSpPr>
            <p:cNvPr id="9114" name="Google Shape;9114;p89"/>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9"/>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9"/>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7" name="Google Shape;9117;p89"/>
          <p:cNvGrpSpPr/>
          <p:nvPr/>
        </p:nvGrpSpPr>
        <p:grpSpPr>
          <a:xfrm>
            <a:off x="7542031" y="1830835"/>
            <a:ext cx="369072" cy="280037"/>
            <a:chOff x="7542031" y="2011835"/>
            <a:chExt cx="369072" cy="280037"/>
          </a:xfrm>
        </p:grpSpPr>
        <p:sp>
          <p:nvSpPr>
            <p:cNvPr id="9118" name="Google Shape;9118;p89"/>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9"/>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9"/>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9"/>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9"/>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9"/>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9"/>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9"/>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9"/>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89"/>
          <p:cNvGrpSpPr/>
          <p:nvPr/>
        </p:nvGrpSpPr>
        <p:grpSpPr>
          <a:xfrm>
            <a:off x="8010427" y="3167503"/>
            <a:ext cx="278795" cy="351615"/>
            <a:chOff x="8010427" y="3348503"/>
            <a:chExt cx="278795" cy="351615"/>
          </a:xfrm>
        </p:grpSpPr>
        <p:sp>
          <p:nvSpPr>
            <p:cNvPr id="9128" name="Google Shape;9128;p89"/>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9"/>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9"/>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9"/>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2" name="Google Shape;9132;p89"/>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3" name="Google Shape;9133;p89"/>
          <p:cNvGrpSpPr/>
          <p:nvPr/>
        </p:nvGrpSpPr>
        <p:grpSpPr>
          <a:xfrm>
            <a:off x="7141900" y="3168204"/>
            <a:ext cx="281057" cy="351010"/>
            <a:chOff x="7141900" y="3349204"/>
            <a:chExt cx="281057" cy="351010"/>
          </a:xfrm>
        </p:grpSpPr>
        <p:sp>
          <p:nvSpPr>
            <p:cNvPr id="9134" name="Google Shape;9134;p89"/>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9"/>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9"/>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89"/>
          <p:cNvGrpSpPr/>
          <p:nvPr/>
        </p:nvGrpSpPr>
        <p:grpSpPr>
          <a:xfrm>
            <a:off x="5314188" y="3169032"/>
            <a:ext cx="363752" cy="353113"/>
            <a:chOff x="5314188" y="3350032"/>
            <a:chExt cx="363752" cy="353113"/>
          </a:xfrm>
        </p:grpSpPr>
        <p:sp>
          <p:nvSpPr>
            <p:cNvPr id="9138" name="Google Shape;9138;p89"/>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9"/>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9"/>
          <p:cNvGrpSpPr/>
          <p:nvPr/>
        </p:nvGrpSpPr>
        <p:grpSpPr>
          <a:xfrm>
            <a:off x="5829984" y="3169032"/>
            <a:ext cx="220755" cy="352348"/>
            <a:chOff x="5829984" y="3350032"/>
            <a:chExt cx="220755" cy="352348"/>
          </a:xfrm>
        </p:grpSpPr>
        <p:sp>
          <p:nvSpPr>
            <p:cNvPr id="9141" name="Google Shape;9141;p89"/>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9"/>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9"/>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9"/>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89"/>
          <p:cNvGrpSpPr/>
          <p:nvPr/>
        </p:nvGrpSpPr>
        <p:grpSpPr>
          <a:xfrm>
            <a:off x="4882170" y="3168841"/>
            <a:ext cx="358464" cy="352316"/>
            <a:chOff x="4882170" y="3349841"/>
            <a:chExt cx="358464" cy="352316"/>
          </a:xfrm>
        </p:grpSpPr>
        <p:sp>
          <p:nvSpPr>
            <p:cNvPr id="9146" name="Google Shape;9146;p89"/>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9"/>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8" name="Google Shape;9148;p89"/>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9"/>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0" name="Google Shape;9150;p89"/>
          <p:cNvGrpSpPr/>
          <p:nvPr/>
        </p:nvGrpSpPr>
        <p:grpSpPr>
          <a:xfrm>
            <a:off x="3044965" y="2254220"/>
            <a:ext cx="400194" cy="324316"/>
            <a:chOff x="3044965" y="2435220"/>
            <a:chExt cx="400194" cy="324316"/>
          </a:xfrm>
        </p:grpSpPr>
        <p:sp>
          <p:nvSpPr>
            <p:cNvPr id="9151" name="Google Shape;9151;p89"/>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9"/>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9"/>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9"/>
          <p:cNvGrpSpPr/>
          <p:nvPr/>
        </p:nvGrpSpPr>
        <p:grpSpPr>
          <a:xfrm>
            <a:off x="6203579" y="3167981"/>
            <a:ext cx="351615" cy="350373"/>
            <a:chOff x="6203579" y="3348981"/>
            <a:chExt cx="351615" cy="350373"/>
          </a:xfrm>
        </p:grpSpPr>
        <p:sp>
          <p:nvSpPr>
            <p:cNvPr id="9155" name="Google Shape;9155;p89"/>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9"/>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9"/>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9"/>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9"/>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89"/>
          <p:cNvGrpSpPr/>
          <p:nvPr/>
        </p:nvGrpSpPr>
        <p:grpSpPr>
          <a:xfrm>
            <a:off x="4878379" y="2292892"/>
            <a:ext cx="367161" cy="287523"/>
            <a:chOff x="4878379" y="2473892"/>
            <a:chExt cx="367161" cy="287523"/>
          </a:xfrm>
        </p:grpSpPr>
        <p:sp>
          <p:nvSpPr>
            <p:cNvPr id="9161" name="Google Shape;9161;p89"/>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9"/>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9"/>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9"/>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9"/>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9"/>
          <p:cNvGrpSpPr/>
          <p:nvPr/>
        </p:nvGrpSpPr>
        <p:grpSpPr>
          <a:xfrm>
            <a:off x="1325719" y="2706689"/>
            <a:ext cx="290581" cy="372481"/>
            <a:chOff x="1325719" y="2887689"/>
            <a:chExt cx="290581" cy="372481"/>
          </a:xfrm>
        </p:grpSpPr>
        <p:sp>
          <p:nvSpPr>
            <p:cNvPr id="9167" name="Google Shape;9167;p89"/>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9"/>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9" name="Google Shape;9169;p89"/>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0" name="Google Shape;9170;p89"/>
          <p:cNvGrpSpPr/>
          <p:nvPr/>
        </p:nvGrpSpPr>
        <p:grpSpPr>
          <a:xfrm>
            <a:off x="3510335" y="2711499"/>
            <a:ext cx="360726" cy="361204"/>
            <a:chOff x="3510335" y="2892499"/>
            <a:chExt cx="360726" cy="361204"/>
          </a:xfrm>
        </p:grpSpPr>
        <p:sp>
          <p:nvSpPr>
            <p:cNvPr id="9171" name="Google Shape;9171;p89"/>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9"/>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9"/>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9"/>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9"/>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89"/>
          <p:cNvGrpSpPr/>
          <p:nvPr/>
        </p:nvGrpSpPr>
        <p:grpSpPr>
          <a:xfrm>
            <a:off x="3086313" y="2696049"/>
            <a:ext cx="320143" cy="392581"/>
            <a:chOff x="3086313" y="2877049"/>
            <a:chExt cx="320143" cy="392581"/>
          </a:xfrm>
        </p:grpSpPr>
        <p:sp>
          <p:nvSpPr>
            <p:cNvPr id="9177" name="Google Shape;9177;p89"/>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9"/>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9"/>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9"/>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9"/>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9"/>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9"/>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9"/>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9"/>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9"/>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9"/>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9"/>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9" name="Google Shape;9189;p89"/>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0" name="Google Shape;9190;p89"/>
          <p:cNvGrpSpPr/>
          <p:nvPr/>
        </p:nvGrpSpPr>
        <p:grpSpPr>
          <a:xfrm>
            <a:off x="861113" y="2704746"/>
            <a:ext cx="333809" cy="373277"/>
            <a:chOff x="861113" y="2885746"/>
            <a:chExt cx="333809" cy="373277"/>
          </a:xfrm>
        </p:grpSpPr>
        <p:sp>
          <p:nvSpPr>
            <p:cNvPr id="9191" name="Google Shape;9191;p89"/>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9"/>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9"/>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4" name="Google Shape;9194;p89"/>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9"/>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6" name="Google Shape;9196;p89"/>
          <p:cNvGrpSpPr/>
          <p:nvPr/>
        </p:nvGrpSpPr>
        <p:grpSpPr>
          <a:xfrm>
            <a:off x="1297654" y="1323481"/>
            <a:ext cx="349354" cy="362223"/>
            <a:chOff x="1297654" y="1504481"/>
            <a:chExt cx="349354" cy="362223"/>
          </a:xfrm>
        </p:grpSpPr>
        <p:sp>
          <p:nvSpPr>
            <p:cNvPr id="9197" name="Google Shape;9197;p89"/>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9"/>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9"/>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0" name="Google Shape;9200;p89"/>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1" name="Google Shape;9201;p89"/>
          <p:cNvGrpSpPr/>
          <p:nvPr/>
        </p:nvGrpSpPr>
        <p:grpSpPr>
          <a:xfrm>
            <a:off x="852385" y="1329916"/>
            <a:ext cx="353145" cy="351998"/>
            <a:chOff x="852385" y="1510916"/>
            <a:chExt cx="353145" cy="351998"/>
          </a:xfrm>
        </p:grpSpPr>
        <p:sp>
          <p:nvSpPr>
            <p:cNvPr id="9202" name="Google Shape;9202;p89"/>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9"/>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9"/>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89"/>
          <p:cNvGrpSpPr/>
          <p:nvPr/>
        </p:nvGrpSpPr>
        <p:grpSpPr>
          <a:xfrm>
            <a:off x="1745217" y="1334471"/>
            <a:ext cx="343269" cy="342505"/>
            <a:chOff x="1745217" y="1515471"/>
            <a:chExt cx="343269" cy="342505"/>
          </a:xfrm>
        </p:grpSpPr>
        <p:sp>
          <p:nvSpPr>
            <p:cNvPr id="9206" name="Google Shape;9206;p8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0" name="Google Shape;9210;p89"/>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1" name="Google Shape;9211;p89"/>
          <p:cNvGrpSpPr/>
          <p:nvPr/>
        </p:nvGrpSpPr>
        <p:grpSpPr>
          <a:xfrm>
            <a:off x="3042703" y="1348137"/>
            <a:ext cx="411535" cy="315587"/>
            <a:chOff x="3042703" y="1529137"/>
            <a:chExt cx="411535" cy="315587"/>
          </a:xfrm>
        </p:grpSpPr>
        <p:sp>
          <p:nvSpPr>
            <p:cNvPr id="9212" name="Google Shape;9212;p89"/>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9"/>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9"/>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9"/>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9"/>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9"/>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9"/>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9"/>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9"/>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9"/>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89"/>
          <p:cNvGrpSpPr/>
          <p:nvPr/>
        </p:nvGrpSpPr>
        <p:grpSpPr>
          <a:xfrm>
            <a:off x="2629289" y="1363682"/>
            <a:ext cx="350501" cy="284497"/>
            <a:chOff x="2629289" y="1544682"/>
            <a:chExt cx="350501" cy="284497"/>
          </a:xfrm>
        </p:grpSpPr>
        <p:sp>
          <p:nvSpPr>
            <p:cNvPr id="9223" name="Google Shape;9223;p89"/>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9"/>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9"/>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9"/>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9"/>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89"/>
          <p:cNvGrpSpPr/>
          <p:nvPr/>
        </p:nvGrpSpPr>
        <p:grpSpPr>
          <a:xfrm>
            <a:off x="5305077" y="1321633"/>
            <a:ext cx="367893" cy="365218"/>
            <a:chOff x="5305077" y="1502633"/>
            <a:chExt cx="367893" cy="365218"/>
          </a:xfrm>
        </p:grpSpPr>
        <p:sp>
          <p:nvSpPr>
            <p:cNvPr id="9229" name="Google Shape;9229;p89"/>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9"/>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89"/>
          <p:cNvGrpSpPr/>
          <p:nvPr/>
        </p:nvGrpSpPr>
        <p:grpSpPr>
          <a:xfrm>
            <a:off x="7100170" y="1319117"/>
            <a:ext cx="368308" cy="367033"/>
            <a:chOff x="7100170" y="1500117"/>
            <a:chExt cx="368308" cy="367033"/>
          </a:xfrm>
        </p:grpSpPr>
        <p:sp>
          <p:nvSpPr>
            <p:cNvPr id="9232" name="Google Shape;9232;p89"/>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9"/>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9"/>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9"/>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9"/>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9"/>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9"/>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9"/>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9"/>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9"/>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9"/>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9"/>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9"/>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5" name="Google Shape;9245;p89"/>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6" name="Google Shape;9246;p89"/>
          <p:cNvGrpSpPr/>
          <p:nvPr/>
        </p:nvGrpSpPr>
        <p:grpSpPr>
          <a:xfrm>
            <a:off x="6649231" y="1319021"/>
            <a:ext cx="390287" cy="367065"/>
            <a:chOff x="6649231" y="1500021"/>
            <a:chExt cx="390287" cy="367065"/>
          </a:xfrm>
        </p:grpSpPr>
        <p:sp>
          <p:nvSpPr>
            <p:cNvPr id="9247" name="Google Shape;9247;p89"/>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9"/>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9"/>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9"/>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9"/>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9"/>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9"/>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9"/>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9"/>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9"/>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9"/>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9"/>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89"/>
          <p:cNvGrpSpPr/>
          <p:nvPr/>
        </p:nvGrpSpPr>
        <p:grpSpPr>
          <a:xfrm>
            <a:off x="5746938" y="1362503"/>
            <a:ext cx="387261" cy="280356"/>
            <a:chOff x="5746938" y="1543503"/>
            <a:chExt cx="387261" cy="280356"/>
          </a:xfrm>
        </p:grpSpPr>
        <p:sp>
          <p:nvSpPr>
            <p:cNvPr id="9260" name="Google Shape;9260;p89"/>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9"/>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89"/>
          <p:cNvGrpSpPr/>
          <p:nvPr/>
        </p:nvGrpSpPr>
        <p:grpSpPr>
          <a:xfrm>
            <a:off x="6196730" y="1344346"/>
            <a:ext cx="369072" cy="317467"/>
            <a:chOff x="6196730" y="1525346"/>
            <a:chExt cx="369072" cy="317467"/>
          </a:xfrm>
        </p:grpSpPr>
        <p:sp>
          <p:nvSpPr>
            <p:cNvPr id="9263" name="Google Shape;9263;p89"/>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9"/>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9"/>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89"/>
          <p:cNvGrpSpPr/>
          <p:nvPr/>
        </p:nvGrpSpPr>
        <p:grpSpPr>
          <a:xfrm>
            <a:off x="4940592" y="1319690"/>
            <a:ext cx="246558" cy="367161"/>
            <a:chOff x="4940592" y="1500690"/>
            <a:chExt cx="246558" cy="367161"/>
          </a:xfrm>
        </p:grpSpPr>
        <p:sp>
          <p:nvSpPr>
            <p:cNvPr id="9267" name="Google Shape;9267;p89"/>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9"/>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9"/>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9"/>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9"/>
          <p:cNvGrpSpPr/>
          <p:nvPr/>
        </p:nvGrpSpPr>
        <p:grpSpPr>
          <a:xfrm>
            <a:off x="7964906" y="1318894"/>
            <a:ext cx="380858" cy="367575"/>
            <a:chOff x="7964906" y="1499894"/>
            <a:chExt cx="380858" cy="367575"/>
          </a:xfrm>
        </p:grpSpPr>
        <p:sp>
          <p:nvSpPr>
            <p:cNvPr id="9272" name="Google Shape;9272;p89"/>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9"/>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9"/>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5" name="Google Shape;9275;p89"/>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6" name="Google Shape;9276;p89"/>
          <p:cNvGrpSpPr/>
          <p:nvPr/>
        </p:nvGrpSpPr>
        <p:grpSpPr>
          <a:xfrm>
            <a:off x="8007400" y="2721278"/>
            <a:ext cx="285230" cy="355597"/>
            <a:chOff x="8007400" y="2902278"/>
            <a:chExt cx="285230" cy="355597"/>
          </a:xfrm>
        </p:grpSpPr>
        <p:sp>
          <p:nvSpPr>
            <p:cNvPr id="9277" name="Google Shape;9277;p89"/>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9"/>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89"/>
          <p:cNvGrpSpPr/>
          <p:nvPr/>
        </p:nvGrpSpPr>
        <p:grpSpPr>
          <a:xfrm>
            <a:off x="6219124" y="2721788"/>
            <a:ext cx="318231" cy="355470"/>
            <a:chOff x="6219124" y="2902788"/>
            <a:chExt cx="318231" cy="355470"/>
          </a:xfrm>
        </p:grpSpPr>
        <p:sp>
          <p:nvSpPr>
            <p:cNvPr id="9280" name="Google Shape;9280;p89"/>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9"/>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9"/>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9"/>
          <p:cNvGrpSpPr/>
          <p:nvPr/>
        </p:nvGrpSpPr>
        <p:grpSpPr>
          <a:xfrm>
            <a:off x="4969421" y="2721852"/>
            <a:ext cx="185109" cy="355406"/>
            <a:chOff x="4969421" y="2902852"/>
            <a:chExt cx="185109" cy="355406"/>
          </a:xfrm>
        </p:grpSpPr>
        <p:sp>
          <p:nvSpPr>
            <p:cNvPr id="9284" name="Google Shape;9284;p89"/>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9"/>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9"/>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9"/>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9"/>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9"/>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0" name="Google Shape;9290;p89"/>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9"/>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2" name="Google Shape;9292;p89"/>
          <p:cNvGrpSpPr/>
          <p:nvPr/>
        </p:nvGrpSpPr>
        <p:grpSpPr>
          <a:xfrm>
            <a:off x="6685259" y="2721852"/>
            <a:ext cx="311414" cy="355406"/>
            <a:chOff x="6685259" y="2902852"/>
            <a:chExt cx="311414" cy="355406"/>
          </a:xfrm>
        </p:grpSpPr>
        <p:sp>
          <p:nvSpPr>
            <p:cNvPr id="9293" name="Google Shape;9293;p89"/>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9"/>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9"/>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9"/>
          <p:cNvGrpSpPr/>
          <p:nvPr/>
        </p:nvGrpSpPr>
        <p:grpSpPr>
          <a:xfrm>
            <a:off x="5309250" y="2722170"/>
            <a:ext cx="359579" cy="355852"/>
            <a:chOff x="5309250" y="2903170"/>
            <a:chExt cx="359579" cy="355852"/>
          </a:xfrm>
        </p:grpSpPr>
        <p:sp>
          <p:nvSpPr>
            <p:cNvPr id="9297" name="Google Shape;9297;p89"/>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9"/>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9"/>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89"/>
          <p:cNvGrpSpPr/>
          <p:nvPr/>
        </p:nvGrpSpPr>
        <p:grpSpPr>
          <a:xfrm>
            <a:off x="2199565" y="2240172"/>
            <a:ext cx="312179" cy="353431"/>
            <a:chOff x="2199565" y="2421172"/>
            <a:chExt cx="312179" cy="353431"/>
          </a:xfrm>
        </p:grpSpPr>
        <p:sp>
          <p:nvSpPr>
            <p:cNvPr id="9301" name="Google Shape;9301;p89"/>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9"/>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89"/>
          <p:cNvGrpSpPr/>
          <p:nvPr/>
        </p:nvGrpSpPr>
        <p:grpSpPr>
          <a:xfrm>
            <a:off x="1750887" y="2244727"/>
            <a:ext cx="320143" cy="343269"/>
            <a:chOff x="1750887" y="2425727"/>
            <a:chExt cx="320143" cy="343269"/>
          </a:xfrm>
        </p:grpSpPr>
        <p:sp>
          <p:nvSpPr>
            <p:cNvPr id="9304" name="Google Shape;9304;p89"/>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9"/>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89"/>
          <p:cNvGrpSpPr/>
          <p:nvPr/>
        </p:nvGrpSpPr>
        <p:grpSpPr>
          <a:xfrm>
            <a:off x="1298037" y="2244727"/>
            <a:ext cx="338364" cy="342887"/>
            <a:chOff x="1298037" y="2425727"/>
            <a:chExt cx="338364" cy="342887"/>
          </a:xfrm>
        </p:grpSpPr>
        <p:sp>
          <p:nvSpPr>
            <p:cNvPr id="9307" name="Google Shape;9307;p89"/>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9"/>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9"/>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9"/>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1" name="Google Shape;9311;p89"/>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2" name="Google Shape;9312;p89"/>
          <p:cNvGrpSpPr/>
          <p:nvPr/>
        </p:nvGrpSpPr>
        <p:grpSpPr>
          <a:xfrm>
            <a:off x="3974207" y="2248009"/>
            <a:ext cx="320143" cy="338491"/>
            <a:chOff x="3974207" y="2429009"/>
            <a:chExt cx="320143" cy="338491"/>
          </a:xfrm>
        </p:grpSpPr>
        <p:sp>
          <p:nvSpPr>
            <p:cNvPr id="9313" name="Google Shape;9313;p89"/>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9"/>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89"/>
          <p:cNvGrpSpPr/>
          <p:nvPr/>
        </p:nvGrpSpPr>
        <p:grpSpPr>
          <a:xfrm>
            <a:off x="2623237" y="2250047"/>
            <a:ext cx="355024" cy="332630"/>
            <a:chOff x="2623237" y="2431047"/>
            <a:chExt cx="355024" cy="332630"/>
          </a:xfrm>
        </p:grpSpPr>
        <p:sp>
          <p:nvSpPr>
            <p:cNvPr id="9316" name="Google Shape;9316;p89"/>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9"/>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9"/>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9"/>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89"/>
          <p:cNvGrpSpPr/>
          <p:nvPr/>
        </p:nvGrpSpPr>
        <p:grpSpPr>
          <a:xfrm>
            <a:off x="6657194" y="2253073"/>
            <a:ext cx="375507" cy="367925"/>
            <a:chOff x="6657194" y="2434073"/>
            <a:chExt cx="375507" cy="367925"/>
          </a:xfrm>
        </p:grpSpPr>
        <p:sp>
          <p:nvSpPr>
            <p:cNvPr id="9321" name="Google Shape;9321;p89"/>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9"/>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9"/>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89"/>
          <p:cNvGrpSpPr/>
          <p:nvPr/>
        </p:nvGrpSpPr>
        <p:grpSpPr>
          <a:xfrm>
            <a:off x="7101317" y="2260655"/>
            <a:ext cx="367925" cy="352380"/>
            <a:chOff x="7101317" y="2441655"/>
            <a:chExt cx="367925" cy="352380"/>
          </a:xfrm>
        </p:grpSpPr>
        <p:sp>
          <p:nvSpPr>
            <p:cNvPr id="9325" name="Google Shape;9325;p89"/>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9"/>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89"/>
          <p:cNvGrpSpPr/>
          <p:nvPr/>
        </p:nvGrpSpPr>
        <p:grpSpPr>
          <a:xfrm>
            <a:off x="5756399" y="2253456"/>
            <a:ext cx="367925" cy="367161"/>
            <a:chOff x="5756399" y="2434456"/>
            <a:chExt cx="367925" cy="367161"/>
          </a:xfrm>
        </p:grpSpPr>
        <p:sp>
          <p:nvSpPr>
            <p:cNvPr id="9328" name="Google Shape;9328;p89"/>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9"/>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9"/>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9"/>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9"/>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9"/>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9"/>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5" name="Google Shape;9335;p89"/>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9"/>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7" name="Google Shape;9337;p89"/>
          <p:cNvGrpSpPr/>
          <p:nvPr/>
        </p:nvGrpSpPr>
        <p:grpSpPr>
          <a:xfrm>
            <a:off x="7964906" y="2253073"/>
            <a:ext cx="373627" cy="367925"/>
            <a:chOff x="7964906" y="2434073"/>
            <a:chExt cx="373627" cy="367925"/>
          </a:xfrm>
        </p:grpSpPr>
        <p:sp>
          <p:nvSpPr>
            <p:cNvPr id="9338" name="Google Shape;9338;p89"/>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9"/>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9"/>
          <p:cNvGrpSpPr/>
          <p:nvPr/>
        </p:nvGrpSpPr>
        <p:grpSpPr>
          <a:xfrm>
            <a:off x="6194086" y="2256737"/>
            <a:ext cx="369837" cy="360471"/>
            <a:chOff x="6194086" y="2437737"/>
            <a:chExt cx="369837" cy="360471"/>
          </a:xfrm>
        </p:grpSpPr>
        <p:sp>
          <p:nvSpPr>
            <p:cNvPr id="9341" name="Google Shape;9341;p89"/>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9"/>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3" name="Google Shape;9343;p89"/>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344" name="Google Shape;9344;p89"/>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48" name="Shape 9348"/>
        <p:cNvGrpSpPr/>
        <p:nvPr/>
      </p:nvGrpSpPr>
      <p:grpSpPr>
        <a:xfrm>
          <a:off x="0" y="0"/>
          <a:ext cx="0" cy="0"/>
          <a:chOff x="0" y="0"/>
          <a:chExt cx="0" cy="0"/>
        </a:xfrm>
      </p:grpSpPr>
      <p:grpSp>
        <p:nvGrpSpPr>
          <p:cNvPr id="9349" name="Google Shape;9349;p90"/>
          <p:cNvGrpSpPr/>
          <p:nvPr/>
        </p:nvGrpSpPr>
        <p:grpSpPr>
          <a:xfrm>
            <a:off x="3122257" y="1334344"/>
            <a:ext cx="294850" cy="349434"/>
            <a:chOff x="3122257" y="1508594"/>
            <a:chExt cx="294850" cy="349434"/>
          </a:xfrm>
        </p:grpSpPr>
        <p:sp>
          <p:nvSpPr>
            <p:cNvPr id="9350" name="Google Shape;9350;p90"/>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0"/>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0"/>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0"/>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0"/>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90"/>
          <p:cNvGrpSpPr/>
          <p:nvPr/>
        </p:nvGrpSpPr>
        <p:grpSpPr>
          <a:xfrm>
            <a:off x="910723" y="1333962"/>
            <a:ext cx="251660" cy="350166"/>
            <a:chOff x="910723" y="1508212"/>
            <a:chExt cx="251660" cy="350166"/>
          </a:xfrm>
        </p:grpSpPr>
        <p:sp>
          <p:nvSpPr>
            <p:cNvPr id="9356" name="Google Shape;9356;p90"/>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0"/>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0"/>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0"/>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0"/>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0"/>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0"/>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0"/>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0"/>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0"/>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0"/>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0"/>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0"/>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0"/>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0"/>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0"/>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0"/>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90"/>
          <p:cNvGrpSpPr/>
          <p:nvPr/>
        </p:nvGrpSpPr>
        <p:grpSpPr>
          <a:xfrm>
            <a:off x="1308631" y="1333580"/>
            <a:ext cx="350166" cy="350198"/>
            <a:chOff x="1308631" y="1507830"/>
            <a:chExt cx="350166" cy="350198"/>
          </a:xfrm>
        </p:grpSpPr>
        <p:sp>
          <p:nvSpPr>
            <p:cNvPr id="9374" name="Google Shape;9374;p90"/>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0"/>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0"/>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0"/>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90"/>
          <p:cNvGrpSpPr/>
          <p:nvPr/>
        </p:nvGrpSpPr>
        <p:grpSpPr>
          <a:xfrm>
            <a:off x="1756921" y="1335489"/>
            <a:ext cx="345997" cy="345997"/>
            <a:chOff x="1756921" y="1509739"/>
            <a:chExt cx="345997" cy="345997"/>
          </a:xfrm>
        </p:grpSpPr>
        <p:sp>
          <p:nvSpPr>
            <p:cNvPr id="9379" name="Google Shape;9379;p90"/>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0"/>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0"/>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0"/>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0"/>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0"/>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0"/>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0"/>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0"/>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0"/>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0"/>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0"/>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0"/>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0"/>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0"/>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0"/>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0"/>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90"/>
          <p:cNvGrpSpPr/>
          <p:nvPr/>
        </p:nvGrpSpPr>
        <p:grpSpPr>
          <a:xfrm>
            <a:off x="2216956" y="1336253"/>
            <a:ext cx="318721" cy="345615"/>
            <a:chOff x="2216956" y="1510503"/>
            <a:chExt cx="318721" cy="345615"/>
          </a:xfrm>
        </p:grpSpPr>
        <p:sp>
          <p:nvSpPr>
            <p:cNvPr id="9397" name="Google Shape;9397;p90"/>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0"/>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0"/>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0"/>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0"/>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90"/>
          <p:cNvGrpSpPr/>
          <p:nvPr/>
        </p:nvGrpSpPr>
        <p:grpSpPr>
          <a:xfrm>
            <a:off x="3988156" y="1394211"/>
            <a:ext cx="349052" cy="230049"/>
            <a:chOff x="3988156" y="1568461"/>
            <a:chExt cx="349052" cy="230049"/>
          </a:xfrm>
        </p:grpSpPr>
        <p:sp>
          <p:nvSpPr>
            <p:cNvPr id="9403" name="Google Shape;9403;p90"/>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0"/>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0"/>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0"/>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90"/>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0"/>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0"/>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90"/>
          <p:cNvGrpSpPr/>
          <p:nvPr/>
        </p:nvGrpSpPr>
        <p:grpSpPr>
          <a:xfrm>
            <a:off x="2633037" y="1325623"/>
            <a:ext cx="379002" cy="366112"/>
            <a:chOff x="2633037" y="1499873"/>
            <a:chExt cx="379002" cy="366112"/>
          </a:xfrm>
        </p:grpSpPr>
        <p:sp>
          <p:nvSpPr>
            <p:cNvPr id="9411" name="Google Shape;9411;p90"/>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0"/>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90"/>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0"/>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0"/>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0"/>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90"/>
          <p:cNvGrpSpPr/>
          <p:nvPr/>
        </p:nvGrpSpPr>
        <p:grpSpPr>
          <a:xfrm>
            <a:off x="6675256" y="1341919"/>
            <a:ext cx="327823" cy="357009"/>
            <a:chOff x="6675256" y="1516169"/>
            <a:chExt cx="327823" cy="357009"/>
          </a:xfrm>
        </p:grpSpPr>
        <p:sp>
          <p:nvSpPr>
            <p:cNvPr id="9418" name="Google Shape;9418;p90"/>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0"/>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0"/>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0"/>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0"/>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0"/>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0"/>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0"/>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0"/>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90"/>
          <p:cNvGrpSpPr/>
          <p:nvPr/>
        </p:nvGrpSpPr>
        <p:grpSpPr>
          <a:xfrm>
            <a:off x="8020159" y="1342301"/>
            <a:ext cx="300897" cy="356627"/>
            <a:chOff x="8020159" y="1516551"/>
            <a:chExt cx="300897" cy="356627"/>
          </a:xfrm>
        </p:grpSpPr>
        <p:sp>
          <p:nvSpPr>
            <p:cNvPr id="9428" name="Google Shape;9428;p90"/>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0"/>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0"/>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0"/>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90"/>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90"/>
          <p:cNvGrpSpPr/>
          <p:nvPr/>
        </p:nvGrpSpPr>
        <p:grpSpPr>
          <a:xfrm>
            <a:off x="5377363" y="1341919"/>
            <a:ext cx="257357" cy="356627"/>
            <a:chOff x="5377363" y="1516169"/>
            <a:chExt cx="257357" cy="356627"/>
          </a:xfrm>
        </p:grpSpPr>
        <p:sp>
          <p:nvSpPr>
            <p:cNvPr id="9434" name="Google Shape;9434;p90"/>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0"/>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90"/>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0"/>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0"/>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0"/>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0"/>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0"/>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0"/>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0"/>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0"/>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0"/>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0"/>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0"/>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0"/>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0"/>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0"/>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90"/>
          <p:cNvGrpSpPr/>
          <p:nvPr/>
        </p:nvGrpSpPr>
        <p:grpSpPr>
          <a:xfrm>
            <a:off x="4880567" y="1361620"/>
            <a:ext cx="356245" cy="317607"/>
            <a:chOff x="4880567" y="1535870"/>
            <a:chExt cx="356245" cy="317607"/>
          </a:xfrm>
        </p:grpSpPr>
        <p:sp>
          <p:nvSpPr>
            <p:cNvPr id="9452" name="Google Shape;9452;p90"/>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0"/>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0"/>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90"/>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90"/>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90"/>
          <p:cNvGrpSpPr/>
          <p:nvPr/>
        </p:nvGrpSpPr>
        <p:grpSpPr>
          <a:xfrm>
            <a:off x="5771483" y="1341537"/>
            <a:ext cx="357359" cy="357391"/>
            <a:chOff x="5771483" y="1515787"/>
            <a:chExt cx="357359" cy="357391"/>
          </a:xfrm>
        </p:grpSpPr>
        <p:sp>
          <p:nvSpPr>
            <p:cNvPr id="9458" name="Google Shape;9458;p90"/>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90"/>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0"/>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0"/>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90"/>
          <p:cNvGrpSpPr/>
          <p:nvPr/>
        </p:nvGrpSpPr>
        <p:grpSpPr>
          <a:xfrm>
            <a:off x="7121669" y="1359360"/>
            <a:ext cx="321362" cy="321362"/>
            <a:chOff x="7121669" y="1533610"/>
            <a:chExt cx="321362" cy="321362"/>
          </a:xfrm>
        </p:grpSpPr>
        <p:sp>
          <p:nvSpPr>
            <p:cNvPr id="9463" name="Google Shape;9463;p90"/>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0"/>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90"/>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90"/>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90"/>
          <p:cNvGrpSpPr/>
          <p:nvPr/>
        </p:nvGrpSpPr>
        <p:grpSpPr>
          <a:xfrm>
            <a:off x="7562766" y="1340614"/>
            <a:ext cx="327059" cy="360192"/>
            <a:chOff x="7562766" y="1514864"/>
            <a:chExt cx="327059" cy="360192"/>
          </a:xfrm>
        </p:grpSpPr>
        <p:sp>
          <p:nvSpPr>
            <p:cNvPr id="9468" name="Google Shape;9468;p90"/>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0"/>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0"/>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0"/>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90"/>
          <p:cNvGrpSpPr/>
          <p:nvPr/>
        </p:nvGrpSpPr>
        <p:grpSpPr>
          <a:xfrm>
            <a:off x="6221229" y="1324423"/>
            <a:ext cx="361636" cy="362183"/>
            <a:chOff x="6259175" y="1559008"/>
            <a:chExt cx="271743" cy="272093"/>
          </a:xfrm>
        </p:grpSpPr>
        <p:sp>
          <p:nvSpPr>
            <p:cNvPr id="9473" name="Google Shape;9473;p90"/>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90"/>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0"/>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90"/>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90"/>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90"/>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0"/>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0"/>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0"/>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0"/>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0"/>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0"/>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0"/>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0"/>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90"/>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0"/>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0"/>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90"/>
          <p:cNvGrpSpPr/>
          <p:nvPr/>
        </p:nvGrpSpPr>
        <p:grpSpPr>
          <a:xfrm>
            <a:off x="6671087" y="1835054"/>
            <a:ext cx="332757" cy="281833"/>
            <a:chOff x="6671087" y="2009304"/>
            <a:chExt cx="332757" cy="281833"/>
          </a:xfrm>
        </p:grpSpPr>
        <p:sp>
          <p:nvSpPr>
            <p:cNvPr id="9491" name="Google Shape;9491;p90"/>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0"/>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3" name="Google Shape;9493;p90"/>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4" name="Google Shape;9494;p90"/>
          <p:cNvGrpSpPr/>
          <p:nvPr/>
        </p:nvGrpSpPr>
        <p:grpSpPr>
          <a:xfrm>
            <a:off x="2201806" y="1802335"/>
            <a:ext cx="349784" cy="349434"/>
            <a:chOff x="2201806" y="1976585"/>
            <a:chExt cx="349784" cy="349434"/>
          </a:xfrm>
        </p:grpSpPr>
        <p:sp>
          <p:nvSpPr>
            <p:cNvPr id="9495" name="Google Shape;9495;p90"/>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90"/>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0"/>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0"/>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90"/>
          <p:cNvGrpSpPr/>
          <p:nvPr/>
        </p:nvGrpSpPr>
        <p:grpSpPr>
          <a:xfrm>
            <a:off x="3094217" y="1802335"/>
            <a:ext cx="350198" cy="350548"/>
            <a:chOff x="3094217" y="1976585"/>
            <a:chExt cx="350198" cy="350548"/>
          </a:xfrm>
        </p:grpSpPr>
        <p:sp>
          <p:nvSpPr>
            <p:cNvPr id="9500" name="Google Shape;9500;p90"/>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0"/>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0"/>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0"/>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0"/>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0"/>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0"/>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0"/>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90"/>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90"/>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0"/>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0"/>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0"/>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3" name="Google Shape;9513;p90"/>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4" name="Google Shape;9514;p90"/>
          <p:cNvGrpSpPr/>
          <p:nvPr/>
        </p:nvGrpSpPr>
        <p:grpSpPr>
          <a:xfrm>
            <a:off x="3979435" y="1802335"/>
            <a:ext cx="345265" cy="349848"/>
            <a:chOff x="3979435" y="1976585"/>
            <a:chExt cx="345265" cy="349848"/>
          </a:xfrm>
        </p:grpSpPr>
        <p:sp>
          <p:nvSpPr>
            <p:cNvPr id="9515" name="Google Shape;9515;p90"/>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90"/>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0"/>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0"/>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0"/>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0"/>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90"/>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90"/>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0"/>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90"/>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90"/>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90"/>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0"/>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0"/>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0"/>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0"/>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0"/>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90"/>
          <p:cNvGrpSpPr/>
          <p:nvPr/>
        </p:nvGrpSpPr>
        <p:grpSpPr>
          <a:xfrm>
            <a:off x="3541011" y="1334344"/>
            <a:ext cx="350166" cy="349434"/>
            <a:chOff x="3541011" y="1508594"/>
            <a:chExt cx="350166" cy="349434"/>
          </a:xfrm>
        </p:grpSpPr>
        <p:sp>
          <p:nvSpPr>
            <p:cNvPr id="9533" name="Google Shape;9533;p90"/>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0"/>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0"/>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0"/>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0"/>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0"/>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0"/>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0"/>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0"/>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0"/>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0"/>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0"/>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0"/>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90"/>
          <p:cNvGrpSpPr/>
          <p:nvPr/>
        </p:nvGrpSpPr>
        <p:grpSpPr>
          <a:xfrm>
            <a:off x="3576626" y="1801571"/>
            <a:ext cx="284251" cy="351694"/>
            <a:chOff x="3576626" y="1975821"/>
            <a:chExt cx="284251" cy="351694"/>
          </a:xfrm>
        </p:grpSpPr>
        <p:sp>
          <p:nvSpPr>
            <p:cNvPr id="9547" name="Google Shape;9547;p90"/>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90"/>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90"/>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0" name="Google Shape;9550;p90"/>
          <p:cNvGrpSpPr/>
          <p:nvPr/>
        </p:nvGrpSpPr>
        <p:grpSpPr>
          <a:xfrm>
            <a:off x="2722090" y="2715912"/>
            <a:ext cx="238770" cy="371841"/>
            <a:chOff x="2722090" y="2890162"/>
            <a:chExt cx="238770" cy="371841"/>
          </a:xfrm>
        </p:grpSpPr>
        <p:sp>
          <p:nvSpPr>
            <p:cNvPr id="9551" name="Google Shape;9551;p90"/>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0"/>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0"/>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4" name="Google Shape;9554;p90"/>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5" name="Google Shape;9555;p90"/>
          <p:cNvGrpSpPr/>
          <p:nvPr/>
        </p:nvGrpSpPr>
        <p:grpSpPr>
          <a:xfrm>
            <a:off x="6216367" y="1795906"/>
            <a:ext cx="361147" cy="361147"/>
            <a:chOff x="6216367" y="1970156"/>
            <a:chExt cx="361147" cy="361147"/>
          </a:xfrm>
        </p:grpSpPr>
        <p:sp>
          <p:nvSpPr>
            <p:cNvPr id="9556" name="Google Shape;9556;p90"/>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0"/>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0"/>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0"/>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90"/>
          <p:cNvGrpSpPr/>
          <p:nvPr/>
        </p:nvGrpSpPr>
        <p:grpSpPr>
          <a:xfrm>
            <a:off x="1289311" y="2751972"/>
            <a:ext cx="408156" cy="299783"/>
            <a:chOff x="1289311" y="2926222"/>
            <a:chExt cx="408156" cy="299783"/>
          </a:xfrm>
        </p:grpSpPr>
        <p:sp>
          <p:nvSpPr>
            <p:cNvPr id="9561" name="Google Shape;9561;p90"/>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0"/>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90"/>
          <p:cNvGrpSpPr/>
          <p:nvPr/>
        </p:nvGrpSpPr>
        <p:grpSpPr>
          <a:xfrm>
            <a:off x="7978465" y="1795142"/>
            <a:ext cx="361147" cy="360797"/>
            <a:chOff x="7978465" y="1969392"/>
            <a:chExt cx="361147" cy="360797"/>
          </a:xfrm>
        </p:grpSpPr>
        <p:sp>
          <p:nvSpPr>
            <p:cNvPr id="9564" name="Google Shape;9564;p90"/>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0"/>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0"/>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0"/>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0"/>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0"/>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0"/>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0"/>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0"/>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3" name="Google Shape;9573;p90"/>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4" name="Google Shape;9574;p90"/>
          <p:cNvGrpSpPr/>
          <p:nvPr/>
        </p:nvGrpSpPr>
        <p:grpSpPr>
          <a:xfrm>
            <a:off x="854261" y="2734563"/>
            <a:ext cx="377474" cy="335748"/>
            <a:chOff x="854261" y="2908813"/>
            <a:chExt cx="377474" cy="335748"/>
          </a:xfrm>
        </p:grpSpPr>
        <p:sp>
          <p:nvSpPr>
            <p:cNvPr id="9575" name="Google Shape;9575;p90"/>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0"/>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0"/>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0"/>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0"/>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90"/>
          <p:cNvGrpSpPr/>
          <p:nvPr/>
        </p:nvGrpSpPr>
        <p:grpSpPr>
          <a:xfrm>
            <a:off x="1749728" y="2720527"/>
            <a:ext cx="386927" cy="363438"/>
            <a:chOff x="1749728" y="2894777"/>
            <a:chExt cx="386927" cy="363438"/>
          </a:xfrm>
        </p:grpSpPr>
        <p:sp>
          <p:nvSpPr>
            <p:cNvPr id="9581" name="Google Shape;9581;p90"/>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0"/>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0"/>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0"/>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0"/>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0"/>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0"/>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90"/>
          <p:cNvGrpSpPr/>
          <p:nvPr/>
        </p:nvGrpSpPr>
        <p:grpSpPr>
          <a:xfrm>
            <a:off x="7098912" y="1795142"/>
            <a:ext cx="359651" cy="361560"/>
            <a:chOff x="7098912" y="1969392"/>
            <a:chExt cx="359651" cy="361560"/>
          </a:xfrm>
        </p:grpSpPr>
        <p:sp>
          <p:nvSpPr>
            <p:cNvPr id="9589" name="Google Shape;9589;p90"/>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0"/>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0"/>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0"/>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0"/>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0"/>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0"/>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0"/>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0"/>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0"/>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0"/>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0"/>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0"/>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90"/>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3" name="Google Shape;9603;p90"/>
          <p:cNvGrpSpPr/>
          <p:nvPr/>
        </p:nvGrpSpPr>
        <p:grpSpPr>
          <a:xfrm>
            <a:off x="5352728" y="1815989"/>
            <a:ext cx="327091" cy="322508"/>
            <a:chOff x="5352728" y="1990239"/>
            <a:chExt cx="327091" cy="322508"/>
          </a:xfrm>
        </p:grpSpPr>
        <p:sp>
          <p:nvSpPr>
            <p:cNvPr id="9604" name="Google Shape;9604;p90"/>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0"/>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0"/>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90"/>
          <p:cNvGrpSpPr/>
          <p:nvPr/>
        </p:nvGrpSpPr>
        <p:grpSpPr>
          <a:xfrm>
            <a:off x="7538896" y="1795906"/>
            <a:ext cx="361147" cy="361529"/>
            <a:chOff x="7538896" y="1970156"/>
            <a:chExt cx="361147" cy="361529"/>
          </a:xfrm>
        </p:grpSpPr>
        <p:sp>
          <p:nvSpPr>
            <p:cNvPr id="9608" name="Google Shape;9608;p90"/>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0"/>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0"/>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0"/>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0"/>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0"/>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90"/>
          <p:cNvGrpSpPr/>
          <p:nvPr/>
        </p:nvGrpSpPr>
        <p:grpSpPr>
          <a:xfrm>
            <a:off x="4896099" y="1796670"/>
            <a:ext cx="358155" cy="358123"/>
            <a:chOff x="4896099" y="1970920"/>
            <a:chExt cx="358155" cy="358123"/>
          </a:xfrm>
        </p:grpSpPr>
        <p:sp>
          <p:nvSpPr>
            <p:cNvPr id="9615" name="Google Shape;9615;p90"/>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0"/>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0"/>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90"/>
          <p:cNvGrpSpPr/>
          <p:nvPr/>
        </p:nvGrpSpPr>
        <p:grpSpPr>
          <a:xfrm>
            <a:off x="4048787" y="2802769"/>
            <a:ext cx="283488" cy="198604"/>
            <a:chOff x="4048787" y="2977019"/>
            <a:chExt cx="283488" cy="198604"/>
          </a:xfrm>
        </p:grpSpPr>
        <p:sp>
          <p:nvSpPr>
            <p:cNvPr id="9619" name="Google Shape;9619;p90"/>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0"/>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0"/>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0"/>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0"/>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0"/>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90"/>
          <p:cNvGrpSpPr/>
          <p:nvPr/>
        </p:nvGrpSpPr>
        <p:grpSpPr>
          <a:xfrm>
            <a:off x="4054103" y="2255941"/>
            <a:ext cx="218687" cy="349052"/>
            <a:chOff x="4054103" y="2430191"/>
            <a:chExt cx="218687" cy="349052"/>
          </a:xfrm>
        </p:grpSpPr>
        <p:sp>
          <p:nvSpPr>
            <p:cNvPr id="9626" name="Google Shape;9626;p90"/>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0"/>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90"/>
          <p:cNvGrpSpPr/>
          <p:nvPr/>
        </p:nvGrpSpPr>
        <p:grpSpPr>
          <a:xfrm>
            <a:off x="2185128" y="2253299"/>
            <a:ext cx="382758" cy="356595"/>
            <a:chOff x="2185128" y="2427549"/>
            <a:chExt cx="382758" cy="356595"/>
          </a:xfrm>
        </p:grpSpPr>
        <p:sp>
          <p:nvSpPr>
            <p:cNvPr id="9629" name="Google Shape;9629;p90"/>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90"/>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0"/>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0"/>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90"/>
          <p:cNvGrpSpPr/>
          <p:nvPr/>
        </p:nvGrpSpPr>
        <p:grpSpPr>
          <a:xfrm>
            <a:off x="2656907" y="2265043"/>
            <a:ext cx="332757" cy="332343"/>
            <a:chOff x="2656907" y="2439293"/>
            <a:chExt cx="332757" cy="332343"/>
          </a:xfrm>
        </p:grpSpPr>
        <p:sp>
          <p:nvSpPr>
            <p:cNvPr id="9634" name="Google Shape;9634;p90"/>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0"/>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0"/>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0"/>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0"/>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0"/>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0"/>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1" name="Google Shape;9641;p90"/>
          <p:cNvGrpSpPr/>
          <p:nvPr/>
        </p:nvGrpSpPr>
        <p:grpSpPr>
          <a:xfrm>
            <a:off x="1731523" y="2248366"/>
            <a:ext cx="399435" cy="365698"/>
            <a:chOff x="1731523" y="2422616"/>
            <a:chExt cx="399435" cy="365698"/>
          </a:xfrm>
        </p:grpSpPr>
        <p:sp>
          <p:nvSpPr>
            <p:cNvPr id="9642" name="Google Shape;9642;p90"/>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0"/>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0"/>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90"/>
          <p:cNvGrpSpPr/>
          <p:nvPr/>
        </p:nvGrpSpPr>
        <p:grpSpPr>
          <a:xfrm>
            <a:off x="3097241" y="2259314"/>
            <a:ext cx="344883" cy="343387"/>
            <a:chOff x="3097241" y="2433564"/>
            <a:chExt cx="344883" cy="343387"/>
          </a:xfrm>
        </p:grpSpPr>
        <p:sp>
          <p:nvSpPr>
            <p:cNvPr id="9646" name="Google Shape;9646;p90"/>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0"/>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0"/>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0"/>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0"/>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0"/>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0"/>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0"/>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0"/>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90"/>
          <p:cNvGrpSpPr/>
          <p:nvPr/>
        </p:nvGrpSpPr>
        <p:grpSpPr>
          <a:xfrm>
            <a:off x="1278299" y="2265043"/>
            <a:ext cx="410829" cy="332343"/>
            <a:chOff x="1278299" y="2439293"/>
            <a:chExt cx="410829" cy="332343"/>
          </a:xfrm>
        </p:grpSpPr>
        <p:sp>
          <p:nvSpPr>
            <p:cNvPr id="9656" name="Google Shape;9656;p90"/>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0"/>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0"/>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0"/>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0"/>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0"/>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0"/>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0"/>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90"/>
          <p:cNvGrpSpPr/>
          <p:nvPr/>
        </p:nvGrpSpPr>
        <p:grpSpPr>
          <a:xfrm>
            <a:off x="2661459" y="1840751"/>
            <a:ext cx="322508" cy="273494"/>
            <a:chOff x="2661459" y="2015001"/>
            <a:chExt cx="322508" cy="273494"/>
          </a:xfrm>
        </p:grpSpPr>
        <p:sp>
          <p:nvSpPr>
            <p:cNvPr id="9665" name="Google Shape;9665;p90"/>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0"/>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90"/>
          <p:cNvGrpSpPr/>
          <p:nvPr/>
        </p:nvGrpSpPr>
        <p:grpSpPr>
          <a:xfrm>
            <a:off x="870939" y="2265043"/>
            <a:ext cx="331993" cy="331993"/>
            <a:chOff x="870939" y="2439293"/>
            <a:chExt cx="331993" cy="331993"/>
          </a:xfrm>
        </p:grpSpPr>
        <p:sp>
          <p:nvSpPr>
            <p:cNvPr id="9668" name="Google Shape;9668;p90"/>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0"/>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0"/>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0"/>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0"/>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0"/>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0"/>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0"/>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0"/>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0"/>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0"/>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0"/>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0"/>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0"/>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90"/>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0"/>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90"/>
          <p:cNvGrpSpPr/>
          <p:nvPr/>
        </p:nvGrpSpPr>
        <p:grpSpPr>
          <a:xfrm>
            <a:off x="6644957" y="2282103"/>
            <a:ext cx="371395" cy="278904"/>
            <a:chOff x="6644957" y="2456353"/>
            <a:chExt cx="371395" cy="278904"/>
          </a:xfrm>
        </p:grpSpPr>
        <p:sp>
          <p:nvSpPr>
            <p:cNvPr id="9685" name="Google Shape;9685;p90"/>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0"/>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0"/>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0"/>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0"/>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90"/>
          <p:cNvGrpSpPr/>
          <p:nvPr/>
        </p:nvGrpSpPr>
        <p:grpSpPr>
          <a:xfrm>
            <a:off x="5388757" y="2240409"/>
            <a:ext cx="260349" cy="362292"/>
            <a:chOff x="5388757" y="2414659"/>
            <a:chExt cx="260349" cy="362292"/>
          </a:xfrm>
        </p:grpSpPr>
        <p:sp>
          <p:nvSpPr>
            <p:cNvPr id="9691" name="Google Shape;9691;p90"/>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0"/>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0"/>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0"/>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0"/>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0"/>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0"/>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0"/>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0"/>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0"/>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0"/>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0"/>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0"/>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0"/>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0"/>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0"/>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0"/>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0"/>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0"/>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0"/>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90"/>
          <p:cNvGrpSpPr/>
          <p:nvPr/>
        </p:nvGrpSpPr>
        <p:grpSpPr>
          <a:xfrm>
            <a:off x="3567142" y="2731507"/>
            <a:ext cx="348288" cy="340331"/>
            <a:chOff x="3567142" y="2905757"/>
            <a:chExt cx="348288" cy="340331"/>
          </a:xfrm>
        </p:grpSpPr>
        <p:sp>
          <p:nvSpPr>
            <p:cNvPr id="9712" name="Google Shape;9712;p90"/>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0"/>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0"/>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0"/>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0"/>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90"/>
          <p:cNvGrpSpPr/>
          <p:nvPr/>
        </p:nvGrpSpPr>
        <p:grpSpPr>
          <a:xfrm>
            <a:off x="870939" y="1801571"/>
            <a:ext cx="332375" cy="350071"/>
            <a:chOff x="870939" y="1975821"/>
            <a:chExt cx="332375" cy="350071"/>
          </a:xfrm>
        </p:grpSpPr>
        <p:sp>
          <p:nvSpPr>
            <p:cNvPr id="9718" name="Google Shape;9718;p90"/>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0"/>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0"/>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0"/>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90"/>
          <p:cNvGrpSpPr/>
          <p:nvPr/>
        </p:nvGrpSpPr>
        <p:grpSpPr>
          <a:xfrm>
            <a:off x="7967103" y="2240791"/>
            <a:ext cx="355863" cy="361911"/>
            <a:chOff x="7967103" y="2415041"/>
            <a:chExt cx="355863" cy="361911"/>
          </a:xfrm>
        </p:grpSpPr>
        <p:sp>
          <p:nvSpPr>
            <p:cNvPr id="9723" name="Google Shape;9723;p90"/>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0"/>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0"/>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0"/>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0"/>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0"/>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0"/>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0"/>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0"/>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0"/>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0"/>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90"/>
          <p:cNvGrpSpPr/>
          <p:nvPr/>
        </p:nvGrpSpPr>
        <p:grpSpPr>
          <a:xfrm>
            <a:off x="7529411" y="2240409"/>
            <a:ext cx="355863" cy="362292"/>
            <a:chOff x="7529411" y="2414659"/>
            <a:chExt cx="355863" cy="362292"/>
          </a:xfrm>
        </p:grpSpPr>
        <p:sp>
          <p:nvSpPr>
            <p:cNvPr id="9735" name="Google Shape;9735;p90"/>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0"/>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90"/>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0"/>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0"/>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0"/>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0"/>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0"/>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0"/>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0"/>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0"/>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0"/>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90"/>
          <p:cNvGrpSpPr/>
          <p:nvPr/>
        </p:nvGrpSpPr>
        <p:grpSpPr>
          <a:xfrm>
            <a:off x="5733194" y="2257468"/>
            <a:ext cx="446826" cy="327059"/>
            <a:chOff x="5733194" y="2431718"/>
            <a:chExt cx="446826" cy="327059"/>
          </a:xfrm>
        </p:grpSpPr>
        <p:sp>
          <p:nvSpPr>
            <p:cNvPr id="9748" name="Google Shape;9748;p90"/>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0"/>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0"/>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90"/>
          <p:cNvGrpSpPr/>
          <p:nvPr/>
        </p:nvGrpSpPr>
        <p:grpSpPr>
          <a:xfrm>
            <a:off x="4876780" y="2243814"/>
            <a:ext cx="407774" cy="356627"/>
            <a:chOff x="4876780" y="2418064"/>
            <a:chExt cx="407774" cy="356627"/>
          </a:xfrm>
        </p:grpSpPr>
        <p:sp>
          <p:nvSpPr>
            <p:cNvPr id="9752" name="Google Shape;9752;p90"/>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0"/>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0"/>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90"/>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0"/>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0"/>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0"/>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0"/>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90"/>
          <p:cNvGrpSpPr/>
          <p:nvPr/>
        </p:nvGrpSpPr>
        <p:grpSpPr>
          <a:xfrm>
            <a:off x="7070872" y="2236621"/>
            <a:ext cx="398321" cy="371013"/>
            <a:chOff x="7070872" y="2410871"/>
            <a:chExt cx="398321" cy="371013"/>
          </a:xfrm>
        </p:grpSpPr>
        <p:sp>
          <p:nvSpPr>
            <p:cNvPr id="9761" name="Google Shape;9761;p90"/>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0"/>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0"/>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0"/>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5" name="Google Shape;9765;p90"/>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6" name="Google Shape;9766;p90"/>
          <p:cNvGrpSpPr/>
          <p:nvPr/>
        </p:nvGrpSpPr>
        <p:grpSpPr>
          <a:xfrm>
            <a:off x="5318259" y="2807861"/>
            <a:ext cx="371013" cy="220787"/>
            <a:chOff x="5318259" y="2982111"/>
            <a:chExt cx="371013" cy="220787"/>
          </a:xfrm>
        </p:grpSpPr>
        <p:sp>
          <p:nvSpPr>
            <p:cNvPr id="9767" name="Google Shape;9767;p90"/>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0"/>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0"/>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0"/>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0"/>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0"/>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0"/>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90"/>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90"/>
          <p:cNvGrpSpPr/>
          <p:nvPr/>
        </p:nvGrpSpPr>
        <p:grpSpPr>
          <a:xfrm>
            <a:off x="7073928" y="2731507"/>
            <a:ext cx="371395" cy="371809"/>
            <a:chOff x="7073928" y="2905757"/>
            <a:chExt cx="371395" cy="371809"/>
          </a:xfrm>
        </p:grpSpPr>
        <p:sp>
          <p:nvSpPr>
            <p:cNvPr id="9776" name="Google Shape;9776;p90"/>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0"/>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0"/>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90"/>
          <p:cNvGrpSpPr/>
          <p:nvPr/>
        </p:nvGrpSpPr>
        <p:grpSpPr>
          <a:xfrm>
            <a:off x="6188327" y="2781158"/>
            <a:ext cx="371395" cy="272857"/>
            <a:chOff x="6188327" y="2955408"/>
            <a:chExt cx="371395" cy="272857"/>
          </a:xfrm>
        </p:grpSpPr>
        <p:sp>
          <p:nvSpPr>
            <p:cNvPr id="9780" name="Google Shape;9780;p90"/>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0"/>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90"/>
          <p:cNvGrpSpPr/>
          <p:nvPr/>
        </p:nvGrpSpPr>
        <p:grpSpPr>
          <a:xfrm>
            <a:off x="7521454" y="2731889"/>
            <a:ext cx="359651" cy="371013"/>
            <a:chOff x="7521454" y="2906139"/>
            <a:chExt cx="359651" cy="371013"/>
          </a:xfrm>
        </p:grpSpPr>
        <p:sp>
          <p:nvSpPr>
            <p:cNvPr id="9783" name="Google Shape;9783;p90"/>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0"/>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0"/>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0"/>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0"/>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90"/>
          <p:cNvGrpSpPr/>
          <p:nvPr/>
        </p:nvGrpSpPr>
        <p:grpSpPr>
          <a:xfrm>
            <a:off x="5782845" y="2732271"/>
            <a:ext cx="301661" cy="371013"/>
            <a:chOff x="5782845" y="2906521"/>
            <a:chExt cx="301661" cy="371013"/>
          </a:xfrm>
        </p:grpSpPr>
        <p:sp>
          <p:nvSpPr>
            <p:cNvPr id="9789" name="Google Shape;9789;p90"/>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0"/>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0"/>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90"/>
          <p:cNvGrpSpPr/>
          <p:nvPr/>
        </p:nvGrpSpPr>
        <p:grpSpPr>
          <a:xfrm>
            <a:off x="3539102" y="2253299"/>
            <a:ext cx="355099" cy="355481"/>
            <a:chOff x="3539102" y="2427549"/>
            <a:chExt cx="355099" cy="355481"/>
          </a:xfrm>
        </p:grpSpPr>
        <p:sp>
          <p:nvSpPr>
            <p:cNvPr id="9793" name="Google Shape;9793;p90"/>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0"/>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90"/>
          <p:cNvGrpSpPr/>
          <p:nvPr/>
        </p:nvGrpSpPr>
        <p:grpSpPr>
          <a:xfrm>
            <a:off x="6630539" y="2743252"/>
            <a:ext cx="371777" cy="349434"/>
            <a:chOff x="6630539" y="2917502"/>
            <a:chExt cx="371777" cy="349434"/>
          </a:xfrm>
        </p:grpSpPr>
        <p:sp>
          <p:nvSpPr>
            <p:cNvPr id="9796" name="Google Shape;9796;p90"/>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0"/>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0"/>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0"/>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0"/>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0"/>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0"/>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90"/>
          <p:cNvGrpSpPr/>
          <p:nvPr/>
        </p:nvGrpSpPr>
        <p:grpSpPr>
          <a:xfrm>
            <a:off x="2171474" y="3194979"/>
            <a:ext cx="408156" cy="343737"/>
            <a:chOff x="2171474" y="3369229"/>
            <a:chExt cx="408156" cy="343737"/>
          </a:xfrm>
        </p:grpSpPr>
        <p:sp>
          <p:nvSpPr>
            <p:cNvPr id="9804" name="Google Shape;9804;p90"/>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0"/>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90"/>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0"/>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90"/>
          <p:cNvGrpSpPr/>
          <p:nvPr/>
        </p:nvGrpSpPr>
        <p:grpSpPr>
          <a:xfrm>
            <a:off x="4891198" y="2750858"/>
            <a:ext cx="334634" cy="334634"/>
            <a:chOff x="4891198" y="2925108"/>
            <a:chExt cx="334634" cy="334634"/>
          </a:xfrm>
        </p:grpSpPr>
        <p:sp>
          <p:nvSpPr>
            <p:cNvPr id="9809" name="Google Shape;9809;p90"/>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0"/>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0"/>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0"/>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0"/>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0"/>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0"/>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0"/>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90"/>
          <p:cNvGrpSpPr/>
          <p:nvPr/>
        </p:nvGrpSpPr>
        <p:grpSpPr>
          <a:xfrm>
            <a:off x="7976174" y="2750858"/>
            <a:ext cx="334666" cy="334634"/>
            <a:chOff x="7976174" y="2925108"/>
            <a:chExt cx="334666" cy="334634"/>
          </a:xfrm>
        </p:grpSpPr>
        <p:sp>
          <p:nvSpPr>
            <p:cNvPr id="9818" name="Google Shape;9818;p90"/>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0"/>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0"/>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0"/>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0"/>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0"/>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0"/>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0"/>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0"/>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90"/>
          <p:cNvGrpSpPr/>
          <p:nvPr/>
        </p:nvGrpSpPr>
        <p:grpSpPr>
          <a:xfrm>
            <a:off x="3091957" y="3199881"/>
            <a:ext cx="354717" cy="332757"/>
            <a:chOff x="3091957" y="3374131"/>
            <a:chExt cx="354717" cy="332757"/>
          </a:xfrm>
        </p:grpSpPr>
        <p:sp>
          <p:nvSpPr>
            <p:cNvPr id="9828" name="Google Shape;9828;p90"/>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0"/>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0"/>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0"/>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0"/>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0"/>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90"/>
          <p:cNvGrpSpPr/>
          <p:nvPr/>
        </p:nvGrpSpPr>
        <p:grpSpPr>
          <a:xfrm>
            <a:off x="3988156" y="3205960"/>
            <a:ext cx="353954" cy="318880"/>
            <a:chOff x="3988156" y="3380210"/>
            <a:chExt cx="353954" cy="318880"/>
          </a:xfrm>
        </p:grpSpPr>
        <p:sp>
          <p:nvSpPr>
            <p:cNvPr id="9835" name="Google Shape;9835;p90"/>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0"/>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0"/>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0"/>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0"/>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90"/>
          <p:cNvGrpSpPr/>
          <p:nvPr/>
        </p:nvGrpSpPr>
        <p:grpSpPr>
          <a:xfrm>
            <a:off x="3541011" y="3193070"/>
            <a:ext cx="348257" cy="346188"/>
            <a:chOff x="3541011" y="3367320"/>
            <a:chExt cx="348257" cy="346188"/>
          </a:xfrm>
        </p:grpSpPr>
        <p:sp>
          <p:nvSpPr>
            <p:cNvPr id="9841" name="Google Shape;9841;p90"/>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0"/>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0"/>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0"/>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90"/>
          <p:cNvGrpSpPr/>
          <p:nvPr/>
        </p:nvGrpSpPr>
        <p:grpSpPr>
          <a:xfrm>
            <a:off x="1314678" y="3183967"/>
            <a:ext cx="334666" cy="365348"/>
            <a:chOff x="1314678" y="3358217"/>
            <a:chExt cx="334666" cy="365348"/>
          </a:xfrm>
        </p:grpSpPr>
        <p:sp>
          <p:nvSpPr>
            <p:cNvPr id="9846" name="Google Shape;9846;p90"/>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0"/>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0"/>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0"/>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0"/>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90"/>
          <p:cNvGrpSpPr/>
          <p:nvPr/>
        </p:nvGrpSpPr>
        <p:grpSpPr>
          <a:xfrm>
            <a:off x="1748582" y="3198385"/>
            <a:ext cx="359269" cy="335780"/>
            <a:chOff x="1748582" y="3372635"/>
            <a:chExt cx="359269" cy="335780"/>
          </a:xfrm>
        </p:grpSpPr>
        <p:sp>
          <p:nvSpPr>
            <p:cNvPr id="9852" name="Google Shape;9852;p90"/>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3" name="Google Shape;9853;p90"/>
            <p:cNvGrpSpPr/>
            <p:nvPr/>
          </p:nvGrpSpPr>
          <p:grpSpPr>
            <a:xfrm>
              <a:off x="1748582" y="3372635"/>
              <a:ext cx="333520" cy="335780"/>
              <a:chOff x="1748582" y="3372635"/>
              <a:chExt cx="333520" cy="335780"/>
            </a:xfrm>
          </p:grpSpPr>
          <p:sp>
            <p:nvSpPr>
              <p:cNvPr id="9854" name="Google Shape;9854;p90"/>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0"/>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0"/>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7" name="Google Shape;9857;p90"/>
          <p:cNvGrpSpPr/>
          <p:nvPr/>
        </p:nvGrpSpPr>
        <p:grpSpPr>
          <a:xfrm>
            <a:off x="2640993" y="3183585"/>
            <a:ext cx="365348" cy="364966"/>
            <a:chOff x="2640993" y="3357835"/>
            <a:chExt cx="365348" cy="364966"/>
          </a:xfrm>
        </p:grpSpPr>
        <p:sp>
          <p:nvSpPr>
            <p:cNvPr id="9858" name="Google Shape;9858;p90"/>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0"/>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0"/>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0"/>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0"/>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0"/>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0"/>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0"/>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0"/>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0"/>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90"/>
          <p:cNvGrpSpPr/>
          <p:nvPr/>
        </p:nvGrpSpPr>
        <p:grpSpPr>
          <a:xfrm>
            <a:off x="4886264" y="3191924"/>
            <a:ext cx="350548" cy="350198"/>
            <a:chOff x="4886264" y="3366174"/>
            <a:chExt cx="350548" cy="350198"/>
          </a:xfrm>
        </p:grpSpPr>
        <p:sp>
          <p:nvSpPr>
            <p:cNvPr id="9869" name="Google Shape;9869;p90"/>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0"/>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0"/>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0"/>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0"/>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0"/>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0"/>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0"/>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0"/>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0"/>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0"/>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0"/>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0"/>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90"/>
          <p:cNvGrpSpPr/>
          <p:nvPr/>
        </p:nvGrpSpPr>
        <p:grpSpPr>
          <a:xfrm>
            <a:off x="5331913" y="3239697"/>
            <a:ext cx="347143" cy="254684"/>
            <a:chOff x="5331913" y="3413947"/>
            <a:chExt cx="347143" cy="254684"/>
          </a:xfrm>
        </p:grpSpPr>
        <p:sp>
          <p:nvSpPr>
            <p:cNvPr id="9883" name="Google Shape;9883;p90"/>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0"/>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0"/>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0"/>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0"/>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0"/>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90"/>
          <p:cNvGrpSpPr/>
          <p:nvPr/>
        </p:nvGrpSpPr>
        <p:grpSpPr>
          <a:xfrm>
            <a:off x="5776798" y="3235528"/>
            <a:ext cx="346379" cy="264518"/>
            <a:chOff x="5776798" y="3409778"/>
            <a:chExt cx="346379" cy="264518"/>
          </a:xfrm>
        </p:grpSpPr>
        <p:sp>
          <p:nvSpPr>
            <p:cNvPr id="9890" name="Google Shape;9890;p90"/>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0"/>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0"/>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0"/>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0"/>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0"/>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90"/>
          <p:cNvGrpSpPr/>
          <p:nvPr/>
        </p:nvGrpSpPr>
        <p:grpSpPr>
          <a:xfrm>
            <a:off x="7108015" y="3222255"/>
            <a:ext cx="344883" cy="290299"/>
            <a:chOff x="7108015" y="3396505"/>
            <a:chExt cx="344883" cy="290299"/>
          </a:xfrm>
        </p:grpSpPr>
        <p:sp>
          <p:nvSpPr>
            <p:cNvPr id="9897" name="Google Shape;9897;p90"/>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0"/>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0"/>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0"/>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90"/>
          <p:cNvGrpSpPr/>
          <p:nvPr/>
        </p:nvGrpSpPr>
        <p:grpSpPr>
          <a:xfrm>
            <a:off x="7551754" y="3216558"/>
            <a:ext cx="344883" cy="301311"/>
            <a:chOff x="7551754" y="3390808"/>
            <a:chExt cx="344883" cy="301311"/>
          </a:xfrm>
        </p:grpSpPr>
        <p:sp>
          <p:nvSpPr>
            <p:cNvPr id="9902" name="Google Shape;9902;p90"/>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0"/>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0"/>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0"/>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0"/>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0"/>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0"/>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0"/>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0"/>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0"/>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0"/>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90"/>
          <p:cNvGrpSpPr/>
          <p:nvPr/>
        </p:nvGrpSpPr>
        <p:grpSpPr>
          <a:xfrm>
            <a:off x="6707084" y="3213153"/>
            <a:ext cx="261145" cy="308504"/>
            <a:chOff x="6707084" y="3387403"/>
            <a:chExt cx="261145" cy="308504"/>
          </a:xfrm>
        </p:grpSpPr>
        <p:sp>
          <p:nvSpPr>
            <p:cNvPr id="9914" name="Google Shape;9914;p90"/>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0"/>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0"/>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0"/>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90"/>
          <p:cNvGrpSpPr/>
          <p:nvPr/>
        </p:nvGrpSpPr>
        <p:grpSpPr>
          <a:xfrm>
            <a:off x="848978" y="4123387"/>
            <a:ext cx="377824" cy="324418"/>
            <a:chOff x="848978" y="4297637"/>
            <a:chExt cx="377824" cy="324418"/>
          </a:xfrm>
        </p:grpSpPr>
        <p:sp>
          <p:nvSpPr>
            <p:cNvPr id="9919" name="Google Shape;9919;p90"/>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0"/>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90"/>
          <p:cNvGrpSpPr/>
          <p:nvPr/>
        </p:nvGrpSpPr>
        <p:grpSpPr>
          <a:xfrm>
            <a:off x="1754279" y="4112343"/>
            <a:ext cx="351439" cy="345965"/>
            <a:chOff x="1754279" y="4286593"/>
            <a:chExt cx="351439" cy="345965"/>
          </a:xfrm>
        </p:grpSpPr>
        <p:sp>
          <p:nvSpPr>
            <p:cNvPr id="9922" name="Google Shape;9922;p90"/>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0"/>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0"/>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0"/>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0"/>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90"/>
          <p:cNvGrpSpPr/>
          <p:nvPr/>
        </p:nvGrpSpPr>
        <p:grpSpPr>
          <a:xfrm>
            <a:off x="3996113" y="4116926"/>
            <a:ext cx="336512" cy="335048"/>
            <a:chOff x="3996113" y="4291176"/>
            <a:chExt cx="336512" cy="335048"/>
          </a:xfrm>
        </p:grpSpPr>
        <p:sp>
          <p:nvSpPr>
            <p:cNvPr id="9928" name="Google Shape;9928;p90"/>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0"/>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0"/>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1" name="Google Shape;9931;p90"/>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2" name="Google Shape;9932;p90"/>
          <p:cNvGrpSpPr/>
          <p:nvPr/>
        </p:nvGrpSpPr>
        <p:grpSpPr>
          <a:xfrm>
            <a:off x="2179081" y="4111261"/>
            <a:ext cx="397525" cy="348670"/>
            <a:chOff x="2179081" y="4285511"/>
            <a:chExt cx="397525" cy="348670"/>
          </a:xfrm>
        </p:grpSpPr>
        <p:sp>
          <p:nvSpPr>
            <p:cNvPr id="9933" name="Google Shape;9933;p90"/>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0"/>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90"/>
          <p:cNvGrpSpPr/>
          <p:nvPr/>
        </p:nvGrpSpPr>
        <p:grpSpPr>
          <a:xfrm>
            <a:off x="3584201" y="4120746"/>
            <a:ext cx="267574" cy="329415"/>
            <a:chOff x="3584201" y="4294996"/>
            <a:chExt cx="267574" cy="329415"/>
          </a:xfrm>
        </p:grpSpPr>
        <p:sp>
          <p:nvSpPr>
            <p:cNvPr id="9936" name="Google Shape;9936;p90"/>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0"/>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0"/>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0"/>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90"/>
          <p:cNvGrpSpPr/>
          <p:nvPr/>
        </p:nvGrpSpPr>
        <p:grpSpPr>
          <a:xfrm>
            <a:off x="3082855" y="4121478"/>
            <a:ext cx="375946" cy="327823"/>
            <a:chOff x="3082855" y="4295728"/>
            <a:chExt cx="375946" cy="327823"/>
          </a:xfrm>
        </p:grpSpPr>
        <p:sp>
          <p:nvSpPr>
            <p:cNvPr id="9941" name="Google Shape;9941;p90"/>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0"/>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0"/>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0"/>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0"/>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0"/>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0"/>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0"/>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0"/>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0"/>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0"/>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90"/>
          <p:cNvGrpSpPr/>
          <p:nvPr/>
        </p:nvGrpSpPr>
        <p:grpSpPr>
          <a:xfrm>
            <a:off x="2749016" y="4116926"/>
            <a:ext cx="150831" cy="336926"/>
            <a:chOff x="2749016" y="4291176"/>
            <a:chExt cx="150831" cy="336926"/>
          </a:xfrm>
        </p:grpSpPr>
        <p:sp>
          <p:nvSpPr>
            <p:cNvPr id="9953" name="Google Shape;9953;p90"/>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0"/>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0"/>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0"/>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90"/>
          <p:cNvGrpSpPr/>
          <p:nvPr/>
        </p:nvGrpSpPr>
        <p:grpSpPr>
          <a:xfrm>
            <a:off x="7127716" y="4105182"/>
            <a:ext cx="248254" cy="361942"/>
            <a:chOff x="7127716" y="4279432"/>
            <a:chExt cx="248254" cy="361942"/>
          </a:xfrm>
        </p:grpSpPr>
        <p:sp>
          <p:nvSpPr>
            <p:cNvPr id="9958" name="Google Shape;9958;p90"/>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0"/>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0"/>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0"/>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0"/>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0"/>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0"/>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0"/>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0"/>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90"/>
          <p:cNvGrpSpPr/>
          <p:nvPr/>
        </p:nvGrpSpPr>
        <p:grpSpPr>
          <a:xfrm>
            <a:off x="7565408" y="4105182"/>
            <a:ext cx="248255" cy="361942"/>
            <a:chOff x="7565408" y="4279432"/>
            <a:chExt cx="248255" cy="361942"/>
          </a:xfrm>
        </p:grpSpPr>
        <p:sp>
          <p:nvSpPr>
            <p:cNvPr id="9968" name="Google Shape;9968;p90"/>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0"/>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0"/>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0"/>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0"/>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0"/>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0"/>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0"/>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90"/>
          <p:cNvGrpSpPr/>
          <p:nvPr/>
        </p:nvGrpSpPr>
        <p:grpSpPr>
          <a:xfrm>
            <a:off x="6264109" y="4105182"/>
            <a:ext cx="225498" cy="361560"/>
            <a:chOff x="6264109" y="4279432"/>
            <a:chExt cx="225498" cy="361560"/>
          </a:xfrm>
        </p:grpSpPr>
        <p:sp>
          <p:nvSpPr>
            <p:cNvPr id="9977" name="Google Shape;9977;p90"/>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0"/>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90"/>
          <p:cNvGrpSpPr/>
          <p:nvPr/>
        </p:nvGrpSpPr>
        <p:grpSpPr>
          <a:xfrm>
            <a:off x="7929578" y="4110115"/>
            <a:ext cx="395266" cy="351312"/>
            <a:chOff x="7929578" y="4284365"/>
            <a:chExt cx="395266" cy="351312"/>
          </a:xfrm>
        </p:grpSpPr>
        <p:sp>
          <p:nvSpPr>
            <p:cNvPr id="9980" name="Google Shape;9980;p90"/>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0"/>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0"/>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0"/>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90"/>
          <p:cNvGrpSpPr/>
          <p:nvPr/>
        </p:nvGrpSpPr>
        <p:grpSpPr>
          <a:xfrm>
            <a:off x="6595502" y="4149527"/>
            <a:ext cx="426315" cy="332826"/>
            <a:chOff x="6639652" y="4323777"/>
            <a:chExt cx="426315" cy="332826"/>
          </a:xfrm>
        </p:grpSpPr>
        <p:sp>
          <p:nvSpPr>
            <p:cNvPr id="9985" name="Google Shape;9985;p90"/>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0"/>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0"/>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0"/>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0"/>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0"/>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0"/>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0"/>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0"/>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0"/>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90"/>
          <p:cNvGrpSpPr/>
          <p:nvPr/>
        </p:nvGrpSpPr>
        <p:grpSpPr>
          <a:xfrm>
            <a:off x="5357662" y="4123387"/>
            <a:ext cx="287275" cy="326296"/>
            <a:chOff x="5357662" y="4297637"/>
            <a:chExt cx="287275" cy="326296"/>
          </a:xfrm>
        </p:grpSpPr>
        <p:sp>
          <p:nvSpPr>
            <p:cNvPr id="9996" name="Google Shape;9996;p90"/>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0"/>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0"/>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0"/>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0"/>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90"/>
          <p:cNvGrpSpPr/>
          <p:nvPr/>
        </p:nvGrpSpPr>
        <p:grpSpPr>
          <a:xfrm>
            <a:off x="5774124" y="4120300"/>
            <a:ext cx="331611" cy="331674"/>
            <a:chOff x="5774124" y="4294550"/>
            <a:chExt cx="331611" cy="331674"/>
          </a:xfrm>
        </p:grpSpPr>
        <p:sp>
          <p:nvSpPr>
            <p:cNvPr id="10002" name="Google Shape;10002;p90"/>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0"/>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90"/>
          <p:cNvGrpSpPr/>
          <p:nvPr/>
        </p:nvGrpSpPr>
        <p:grpSpPr>
          <a:xfrm>
            <a:off x="4890434" y="4113139"/>
            <a:ext cx="345997" cy="346029"/>
            <a:chOff x="4890434" y="4287389"/>
            <a:chExt cx="345997" cy="346029"/>
          </a:xfrm>
        </p:grpSpPr>
        <p:sp>
          <p:nvSpPr>
            <p:cNvPr id="10005" name="Google Shape;10005;p90"/>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0"/>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0"/>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0"/>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0"/>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0"/>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0"/>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90"/>
          <p:cNvGrpSpPr/>
          <p:nvPr/>
        </p:nvGrpSpPr>
        <p:grpSpPr>
          <a:xfrm>
            <a:off x="2165809" y="3636809"/>
            <a:ext cx="422542" cy="342973"/>
            <a:chOff x="2165809" y="3811059"/>
            <a:chExt cx="422542" cy="342973"/>
          </a:xfrm>
        </p:grpSpPr>
        <p:sp>
          <p:nvSpPr>
            <p:cNvPr id="10013" name="Google Shape;10013;p90"/>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0"/>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0"/>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0"/>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0"/>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0"/>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0"/>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0"/>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0"/>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0"/>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0"/>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0"/>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0"/>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0"/>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0"/>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0"/>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0"/>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0"/>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1" name="Google Shape;10031;p90"/>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2" name="Google Shape;10032;p90"/>
          <p:cNvGrpSpPr/>
          <p:nvPr/>
        </p:nvGrpSpPr>
        <p:grpSpPr>
          <a:xfrm>
            <a:off x="903530" y="3631875"/>
            <a:ext cx="264550" cy="353222"/>
            <a:chOff x="903530" y="3806125"/>
            <a:chExt cx="264550" cy="353222"/>
          </a:xfrm>
        </p:grpSpPr>
        <p:sp>
          <p:nvSpPr>
            <p:cNvPr id="10033" name="Google Shape;10033;p90"/>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0"/>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0"/>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0"/>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90"/>
          <p:cNvGrpSpPr/>
          <p:nvPr/>
        </p:nvGrpSpPr>
        <p:grpSpPr>
          <a:xfrm>
            <a:off x="850092" y="3178684"/>
            <a:ext cx="369517" cy="375660"/>
            <a:chOff x="850092" y="3352934"/>
            <a:chExt cx="369517" cy="375660"/>
          </a:xfrm>
        </p:grpSpPr>
        <p:sp>
          <p:nvSpPr>
            <p:cNvPr id="10038" name="Google Shape;10038;p90"/>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0"/>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0"/>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0"/>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0"/>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90"/>
          <p:cNvGrpSpPr/>
          <p:nvPr/>
        </p:nvGrpSpPr>
        <p:grpSpPr>
          <a:xfrm>
            <a:off x="2611458" y="3642124"/>
            <a:ext cx="426329" cy="332375"/>
            <a:chOff x="2611458" y="3816374"/>
            <a:chExt cx="426329" cy="332375"/>
          </a:xfrm>
        </p:grpSpPr>
        <p:sp>
          <p:nvSpPr>
            <p:cNvPr id="10044" name="Google Shape;10044;p90"/>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0"/>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0"/>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0"/>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0"/>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0"/>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0"/>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0"/>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0"/>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0"/>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4" name="Google Shape;10054;p90"/>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5" name="Google Shape;10055;p90"/>
          <p:cNvGrpSpPr/>
          <p:nvPr/>
        </p:nvGrpSpPr>
        <p:grpSpPr>
          <a:xfrm>
            <a:off x="4019984" y="3631143"/>
            <a:ext cx="293704" cy="353954"/>
            <a:chOff x="4019984" y="3805393"/>
            <a:chExt cx="293704" cy="353954"/>
          </a:xfrm>
        </p:grpSpPr>
        <p:sp>
          <p:nvSpPr>
            <p:cNvPr id="10056" name="Google Shape;10056;p90"/>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0"/>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90"/>
          <p:cNvGrpSpPr/>
          <p:nvPr/>
        </p:nvGrpSpPr>
        <p:grpSpPr>
          <a:xfrm>
            <a:off x="8006505" y="3215794"/>
            <a:ext cx="323654" cy="303189"/>
            <a:chOff x="8006505" y="3390044"/>
            <a:chExt cx="323654" cy="303189"/>
          </a:xfrm>
        </p:grpSpPr>
        <p:sp>
          <p:nvSpPr>
            <p:cNvPr id="10059" name="Google Shape;10059;p90"/>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0"/>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0"/>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0"/>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0"/>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0"/>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90"/>
          <p:cNvGrpSpPr/>
          <p:nvPr/>
        </p:nvGrpSpPr>
        <p:grpSpPr>
          <a:xfrm>
            <a:off x="1299146" y="3632257"/>
            <a:ext cx="367990" cy="351312"/>
            <a:chOff x="1299146" y="3806507"/>
            <a:chExt cx="367990" cy="351312"/>
          </a:xfrm>
        </p:grpSpPr>
        <p:sp>
          <p:nvSpPr>
            <p:cNvPr id="10066" name="Google Shape;10066;p90"/>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0"/>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8" name="Google Shape;10068;p90"/>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9" name="Google Shape;10069;p90"/>
          <p:cNvGrpSpPr/>
          <p:nvPr/>
        </p:nvGrpSpPr>
        <p:grpSpPr>
          <a:xfrm>
            <a:off x="7550258" y="3658420"/>
            <a:ext cx="371395" cy="301279"/>
            <a:chOff x="7550258" y="3832670"/>
            <a:chExt cx="371395" cy="301279"/>
          </a:xfrm>
        </p:grpSpPr>
        <p:sp>
          <p:nvSpPr>
            <p:cNvPr id="10070" name="Google Shape;10070;p90"/>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0"/>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0"/>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0"/>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0"/>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0"/>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0"/>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0"/>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0"/>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0"/>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0"/>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0"/>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0"/>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0"/>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0"/>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0"/>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0"/>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0"/>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8" name="Google Shape;10088;p90"/>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9" name="Google Shape;10089;p90"/>
          <p:cNvGrpSpPr/>
          <p:nvPr/>
        </p:nvGrpSpPr>
        <p:grpSpPr>
          <a:xfrm>
            <a:off x="6659725" y="3633785"/>
            <a:ext cx="367608" cy="350548"/>
            <a:chOff x="6659725" y="3808035"/>
            <a:chExt cx="367608" cy="350548"/>
          </a:xfrm>
        </p:grpSpPr>
        <p:sp>
          <p:nvSpPr>
            <p:cNvPr id="10090" name="Google Shape;10090;p90"/>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0"/>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90"/>
          <p:cNvGrpSpPr/>
          <p:nvPr/>
        </p:nvGrpSpPr>
        <p:grpSpPr>
          <a:xfrm>
            <a:off x="6219391" y="3642506"/>
            <a:ext cx="356627" cy="334252"/>
            <a:chOff x="6219391" y="3816756"/>
            <a:chExt cx="356627" cy="334252"/>
          </a:xfrm>
        </p:grpSpPr>
        <p:sp>
          <p:nvSpPr>
            <p:cNvPr id="10093" name="Google Shape;10093;p90"/>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0"/>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0"/>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90"/>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90"/>
          <p:cNvGrpSpPr/>
          <p:nvPr/>
        </p:nvGrpSpPr>
        <p:grpSpPr>
          <a:xfrm>
            <a:off x="5778676" y="3652722"/>
            <a:ext cx="349052" cy="313055"/>
            <a:chOff x="5778676" y="3826972"/>
            <a:chExt cx="349052" cy="313055"/>
          </a:xfrm>
        </p:grpSpPr>
        <p:sp>
          <p:nvSpPr>
            <p:cNvPr id="10098" name="Google Shape;10098;p90"/>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0"/>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0"/>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0"/>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0"/>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90"/>
          <p:cNvGrpSpPr/>
          <p:nvPr/>
        </p:nvGrpSpPr>
        <p:grpSpPr>
          <a:xfrm>
            <a:off x="5355784" y="3660297"/>
            <a:ext cx="299019" cy="297905"/>
            <a:chOff x="5355784" y="3834547"/>
            <a:chExt cx="299019" cy="297905"/>
          </a:xfrm>
        </p:grpSpPr>
        <p:sp>
          <p:nvSpPr>
            <p:cNvPr id="10104" name="Google Shape;10104;p90"/>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0"/>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0"/>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0"/>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90"/>
          <p:cNvGrpSpPr/>
          <p:nvPr/>
        </p:nvGrpSpPr>
        <p:grpSpPr>
          <a:xfrm>
            <a:off x="8036455" y="3633021"/>
            <a:ext cx="292176" cy="353985"/>
            <a:chOff x="8036455" y="3807271"/>
            <a:chExt cx="292176" cy="353985"/>
          </a:xfrm>
        </p:grpSpPr>
        <p:sp>
          <p:nvSpPr>
            <p:cNvPr id="10109" name="Google Shape;10109;p90"/>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0"/>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1" name="Google Shape;10111;p90"/>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0112" name="Google Shape;10112;p90"/>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0113" name="Google Shape;10113;p90"/>
          <p:cNvGrpSpPr/>
          <p:nvPr/>
        </p:nvGrpSpPr>
        <p:grpSpPr>
          <a:xfrm>
            <a:off x="4874902" y="3634549"/>
            <a:ext cx="345615" cy="350835"/>
            <a:chOff x="4874902" y="3808799"/>
            <a:chExt cx="345615" cy="350835"/>
          </a:xfrm>
        </p:grpSpPr>
        <p:sp>
          <p:nvSpPr>
            <p:cNvPr id="10114" name="Google Shape;10114;p90"/>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0"/>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0"/>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0"/>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0"/>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0"/>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0"/>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0"/>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0"/>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0"/>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0"/>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0"/>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0"/>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0"/>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0"/>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0"/>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0"/>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90"/>
          <p:cNvGrpSpPr/>
          <p:nvPr/>
        </p:nvGrpSpPr>
        <p:grpSpPr>
          <a:xfrm>
            <a:off x="3095745" y="3631143"/>
            <a:ext cx="352840" cy="354717"/>
            <a:chOff x="3095745" y="3805393"/>
            <a:chExt cx="352840" cy="354717"/>
          </a:xfrm>
        </p:grpSpPr>
        <p:sp>
          <p:nvSpPr>
            <p:cNvPr id="10132" name="Google Shape;10132;p90"/>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0"/>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0"/>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0"/>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0"/>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0"/>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 name="Shape 224"/>
        <p:cNvGrpSpPr/>
        <p:nvPr/>
      </p:nvGrpSpPr>
      <p:grpSpPr>
        <a:xfrm>
          <a:off x="0" y="0"/>
          <a:ext cx="0" cy="0"/>
          <a:chOff x="0" y="0"/>
          <a:chExt cx="0" cy="0"/>
        </a:xfrm>
      </p:grpSpPr>
      <p:sp>
        <p:nvSpPr>
          <p:cNvPr id="225" name="Google Shape;225;p37"/>
          <p:cNvSpPr txBox="1"/>
          <p:nvPr>
            <p:ph type="title"/>
          </p:nvPr>
        </p:nvSpPr>
        <p:spPr>
          <a:xfrm>
            <a:off x="824700" y="236925"/>
            <a:ext cx="7494600" cy="66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Timeline 1997 </a:t>
            </a:r>
            <a:r>
              <a:rPr lang="en"/>
              <a:t>(cont.)</a:t>
            </a:r>
            <a:endParaRPr/>
          </a:p>
        </p:txBody>
      </p:sp>
      <p:sp>
        <p:nvSpPr>
          <p:cNvPr id="226" name="Google Shape;226;p37"/>
          <p:cNvSpPr txBox="1"/>
          <p:nvPr>
            <p:ph idx="3" type="subTitle"/>
          </p:nvPr>
        </p:nvSpPr>
        <p:spPr>
          <a:xfrm>
            <a:off x="469100" y="1031500"/>
            <a:ext cx="4567500" cy="3875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Thurs. April 17: Approx. 60 students gather at Mary Lyon Hall to attend/support those attending President Creighton’s office hours</a:t>
            </a:r>
            <a:endParaRPr/>
          </a:p>
          <a:p>
            <a:pPr indent="-317500" lvl="0" marL="457200" rtl="0" algn="l">
              <a:spcBef>
                <a:spcPts val="1000"/>
              </a:spcBef>
              <a:spcAft>
                <a:spcPts val="0"/>
              </a:spcAft>
              <a:buSzPts val="1400"/>
              <a:buChar char="-"/>
            </a:pPr>
            <a:r>
              <a:rPr lang="en"/>
              <a:t>President Creighton left to attend another engagement and the students asked to meet again after the engagement finished. President Creighton refused and around 4:00pm the students left Mary Lyon and entered the Admission Building. They announced a sit-in that evolved into a take over</a:t>
            </a:r>
            <a:endParaRPr/>
          </a:p>
          <a:p>
            <a:pPr indent="-317500" lvl="0" marL="457200" rtl="0" algn="l">
              <a:spcBef>
                <a:spcPts val="1000"/>
              </a:spcBef>
              <a:spcAft>
                <a:spcPts val="1000"/>
              </a:spcAft>
              <a:buSzPts val="1400"/>
              <a:buChar char="-"/>
            </a:pPr>
            <a:r>
              <a:rPr lang="en"/>
              <a:t>Fri. April 18: A letter issued informing the students they are risking suspension if they remain in the Admissions building</a:t>
            </a:r>
            <a:endParaRPr/>
          </a:p>
        </p:txBody>
      </p:sp>
      <p:pic>
        <p:nvPicPr>
          <p:cNvPr id="227" name="Google Shape;227;p37"/>
          <p:cNvPicPr preferRelativeResize="0"/>
          <p:nvPr/>
        </p:nvPicPr>
        <p:blipFill>
          <a:blip r:embed="rId3">
            <a:alphaModFix/>
          </a:blip>
          <a:stretch>
            <a:fillRect/>
          </a:stretch>
        </p:blipFill>
        <p:spPr>
          <a:xfrm>
            <a:off x="5836000" y="905925"/>
            <a:ext cx="3133574" cy="4098074"/>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41" name="Shape 10141"/>
        <p:cNvGrpSpPr/>
        <p:nvPr/>
      </p:nvGrpSpPr>
      <p:grpSpPr>
        <a:xfrm>
          <a:off x="0" y="0"/>
          <a:ext cx="0" cy="0"/>
          <a:chOff x="0" y="0"/>
          <a:chExt cx="0" cy="0"/>
        </a:xfrm>
      </p:grpSpPr>
      <p:grpSp>
        <p:nvGrpSpPr>
          <p:cNvPr id="10142" name="Google Shape;10142;p91"/>
          <p:cNvGrpSpPr/>
          <p:nvPr/>
        </p:nvGrpSpPr>
        <p:grpSpPr>
          <a:xfrm>
            <a:off x="2704005" y="4083381"/>
            <a:ext cx="342144" cy="362704"/>
            <a:chOff x="2704005" y="4258781"/>
            <a:chExt cx="342144" cy="362704"/>
          </a:xfrm>
        </p:grpSpPr>
        <p:sp>
          <p:nvSpPr>
            <p:cNvPr id="10143" name="Google Shape;10143;p91"/>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1"/>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1"/>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1"/>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1"/>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1"/>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1"/>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91"/>
          <p:cNvGrpSpPr/>
          <p:nvPr/>
        </p:nvGrpSpPr>
        <p:grpSpPr>
          <a:xfrm>
            <a:off x="2157462" y="4083096"/>
            <a:ext cx="347435" cy="363370"/>
            <a:chOff x="2157462" y="4258496"/>
            <a:chExt cx="347435" cy="363370"/>
          </a:xfrm>
        </p:grpSpPr>
        <p:sp>
          <p:nvSpPr>
            <p:cNvPr id="10151" name="Google Shape;10151;p91"/>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1"/>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1"/>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91"/>
          <p:cNvGrpSpPr/>
          <p:nvPr/>
        </p:nvGrpSpPr>
        <p:grpSpPr>
          <a:xfrm>
            <a:off x="4010963" y="3588381"/>
            <a:ext cx="343665" cy="363211"/>
            <a:chOff x="4010963" y="3763781"/>
            <a:chExt cx="343665" cy="363211"/>
          </a:xfrm>
        </p:grpSpPr>
        <p:sp>
          <p:nvSpPr>
            <p:cNvPr id="10155" name="Google Shape;10155;p91"/>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1"/>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1"/>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1"/>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1"/>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91"/>
          <p:cNvGrpSpPr/>
          <p:nvPr/>
        </p:nvGrpSpPr>
        <p:grpSpPr>
          <a:xfrm>
            <a:off x="2214042" y="3635109"/>
            <a:ext cx="368153" cy="311193"/>
            <a:chOff x="2214042" y="3810509"/>
            <a:chExt cx="368153" cy="311193"/>
          </a:xfrm>
        </p:grpSpPr>
        <p:sp>
          <p:nvSpPr>
            <p:cNvPr id="10161" name="Google Shape;10161;p91"/>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1"/>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91"/>
          <p:cNvGrpSpPr/>
          <p:nvPr/>
        </p:nvGrpSpPr>
        <p:grpSpPr>
          <a:xfrm>
            <a:off x="1768938" y="3606819"/>
            <a:ext cx="367805" cy="367773"/>
            <a:chOff x="1768938" y="3782219"/>
            <a:chExt cx="367805" cy="367773"/>
          </a:xfrm>
        </p:grpSpPr>
        <p:sp>
          <p:nvSpPr>
            <p:cNvPr id="10164" name="Google Shape;10164;p91"/>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1"/>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1"/>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1"/>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1"/>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91"/>
          <p:cNvGrpSpPr/>
          <p:nvPr/>
        </p:nvGrpSpPr>
        <p:grpSpPr>
          <a:xfrm>
            <a:off x="2681385" y="3623039"/>
            <a:ext cx="325544" cy="327413"/>
            <a:chOff x="2681385" y="3798439"/>
            <a:chExt cx="325544" cy="327413"/>
          </a:xfrm>
        </p:grpSpPr>
        <p:sp>
          <p:nvSpPr>
            <p:cNvPr id="10170" name="Google Shape;10170;p91"/>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1"/>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1"/>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1"/>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1"/>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1"/>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1"/>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91"/>
          <p:cNvGrpSpPr/>
          <p:nvPr/>
        </p:nvGrpSpPr>
        <p:grpSpPr>
          <a:xfrm>
            <a:off x="6243928" y="4088102"/>
            <a:ext cx="274254" cy="350824"/>
            <a:chOff x="6243928" y="4263502"/>
            <a:chExt cx="274254" cy="350824"/>
          </a:xfrm>
        </p:grpSpPr>
        <p:sp>
          <p:nvSpPr>
            <p:cNvPr id="10178" name="Google Shape;10178;p91"/>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1"/>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1"/>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1"/>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1"/>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1"/>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1"/>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1"/>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91"/>
          <p:cNvGrpSpPr/>
          <p:nvPr/>
        </p:nvGrpSpPr>
        <p:grpSpPr>
          <a:xfrm>
            <a:off x="3560600" y="3587938"/>
            <a:ext cx="352345" cy="363655"/>
            <a:chOff x="3560600" y="3763338"/>
            <a:chExt cx="352345" cy="363655"/>
          </a:xfrm>
        </p:grpSpPr>
        <p:sp>
          <p:nvSpPr>
            <p:cNvPr id="10187" name="Google Shape;10187;p91"/>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1"/>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1"/>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91"/>
          <p:cNvGrpSpPr/>
          <p:nvPr/>
        </p:nvGrpSpPr>
        <p:grpSpPr>
          <a:xfrm>
            <a:off x="5790556" y="4085852"/>
            <a:ext cx="279513" cy="356083"/>
            <a:chOff x="5790556" y="4261252"/>
            <a:chExt cx="279513" cy="356083"/>
          </a:xfrm>
        </p:grpSpPr>
        <p:sp>
          <p:nvSpPr>
            <p:cNvPr id="10191" name="Google Shape;10191;p91"/>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1"/>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1"/>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91"/>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1"/>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1"/>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1"/>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91"/>
          <p:cNvGrpSpPr/>
          <p:nvPr/>
        </p:nvGrpSpPr>
        <p:grpSpPr>
          <a:xfrm>
            <a:off x="5341333" y="4085852"/>
            <a:ext cx="278752" cy="356463"/>
            <a:chOff x="5341333" y="4261252"/>
            <a:chExt cx="278752" cy="356463"/>
          </a:xfrm>
        </p:grpSpPr>
        <p:sp>
          <p:nvSpPr>
            <p:cNvPr id="10199" name="Google Shape;10199;p91"/>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1"/>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1"/>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1"/>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1"/>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1"/>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1"/>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6" name="Google Shape;10206;p91"/>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7" name="Google Shape;10207;p91"/>
          <p:cNvGrpSpPr/>
          <p:nvPr/>
        </p:nvGrpSpPr>
        <p:grpSpPr>
          <a:xfrm>
            <a:off x="3103646" y="3590676"/>
            <a:ext cx="360233" cy="362451"/>
            <a:chOff x="3107608" y="3763401"/>
            <a:chExt cx="360233" cy="362451"/>
          </a:xfrm>
        </p:grpSpPr>
        <p:sp>
          <p:nvSpPr>
            <p:cNvPr id="10208" name="Google Shape;10208;p91"/>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1"/>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1"/>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91"/>
          <p:cNvGrpSpPr/>
          <p:nvPr/>
        </p:nvGrpSpPr>
        <p:grpSpPr>
          <a:xfrm>
            <a:off x="889343" y="3625827"/>
            <a:ext cx="351585" cy="339705"/>
            <a:chOff x="889343" y="3801227"/>
            <a:chExt cx="351585" cy="339705"/>
          </a:xfrm>
        </p:grpSpPr>
        <p:sp>
          <p:nvSpPr>
            <p:cNvPr id="10212" name="Google Shape;10212;p91"/>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91"/>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1"/>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1"/>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1"/>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91"/>
          <p:cNvGrpSpPr/>
          <p:nvPr/>
        </p:nvGrpSpPr>
        <p:grpSpPr>
          <a:xfrm>
            <a:off x="4896609" y="4085472"/>
            <a:ext cx="278784" cy="355323"/>
            <a:chOff x="4896609" y="4260872"/>
            <a:chExt cx="278784" cy="355323"/>
          </a:xfrm>
        </p:grpSpPr>
        <p:sp>
          <p:nvSpPr>
            <p:cNvPr id="10218" name="Google Shape;10218;p91"/>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1"/>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1"/>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1"/>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1"/>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1"/>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4" name="Google Shape;10224;p91"/>
          <p:cNvGrpSpPr/>
          <p:nvPr/>
        </p:nvGrpSpPr>
        <p:grpSpPr>
          <a:xfrm>
            <a:off x="7598438" y="4090731"/>
            <a:ext cx="260283" cy="345914"/>
            <a:chOff x="7598438" y="4266131"/>
            <a:chExt cx="260283" cy="345914"/>
          </a:xfrm>
        </p:grpSpPr>
        <p:sp>
          <p:nvSpPr>
            <p:cNvPr id="10225" name="Google Shape;10225;p91"/>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1"/>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1"/>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1"/>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1"/>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1"/>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91"/>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91"/>
          <p:cNvGrpSpPr/>
          <p:nvPr/>
        </p:nvGrpSpPr>
        <p:grpSpPr>
          <a:xfrm>
            <a:off x="1767069" y="3184746"/>
            <a:ext cx="286324" cy="348163"/>
            <a:chOff x="1767069" y="3360146"/>
            <a:chExt cx="286324" cy="348163"/>
          </a:xfrm>
        </p:grpSpPr>
        <p:sp>
          <p:nvSpPr>
            <p:cNvPr id="10233" name="Google Shape;10233;p91"/>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1"/>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1"/>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1"/>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1"/>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1"/>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1"/>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91"/>
          <p:cNvGrpSpPr/>
          <p:nvPr/>
        </p:nvGrpSpPr>
        <p:grpSpPr>
          <a:xfrm>
            <a:off x="7149944" y="4090731"/>
            <a:ext cx="260283" cy="345914"/>
            <a:chOff x="7149944" y="4266131"/>
            <a:chExt cx="260283" cy="345914"/>
          </a:xfrm>
        </p:grpSpPr>
        <p:sp>
          <p:nvSpPr>
            <p:cNvPr id="10241" name="Google Shape;10241;p91"/>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91"/>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1"/>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1"/>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1"/>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1"/>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91"/>
          <p:cNvGrpSpPr/>
          <p:nvPr/>
        </p:nvGrpSpPr>
        <p:grpSpPr>
          <a:xfrm>
            <a:off x="6695051" y="4083951"/>
            <a:ext cx="270104" cy="360233"/>
            <a:chOff x="6695051" y="4259351"/>
            <a:chExt cx="270104" cy="360233"/>
          </a:xfrm>
        </p:grpSpPr>
        <p:sp>
          <p:nvSpPr>
            <p:cNvPr id="10248" name="Google Shape;10248;p91"/>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1"/>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1"/>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1"/>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91"/>
          <p:cNvGrpSpPr/>
          <p:nvPr/>
        </p:nvGrpSpPr>
        <p:grpSpPr>
          <a:xfrm>
            <a:off x="8047661" y="4082051"/>
            <a:ext cx="277263" cy="362514"/>
            <a:chOff x="8047661" y="4257451"/>
            <a:chExt cx="277263" cy="362514"/>
          </a:xfrm>
        </p:grpSpPr>
        <p:sp>
          <p:nvSpPr>
            <p:cNvPr id="10253" name="Google Shape;10253;p91"/>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1"/>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1"/>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1"/>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91"/>
          <p:cNvGrpSpPr/>
          <p:nvPr/>
        </p:nvGrpSpPr>
        <p:grpSpPr>
          <a:xfrm>
            <a:off x="6248078" y="3609068"/>
            <a:ext cx="277263" cy="356115"/>
            <a:chOff x="6248078" y="3784468"/>
            <a:chExt cx="277263" cy="356115"/>
          </a:xfrm>
        </p:grpSpPr>
        <p:sp>
          <p:nvSpPr>
            <p:cNvPr id="10258" name="Google Shape;10258;p91"/>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1"/>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1"/>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1"/>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1"/>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91"/>
          <p:cNvGrpSpPr/>
          <p:nvPr/>
        </p:nvGrpSpPr>
        <p:grpSpPr>
          <a:xfrm>
            <a:off x="5800725" y="3610589"/>
            <a:ext cx="277644" cy="354594"/>
            <a:chOff x="5800725" y="3785989"/>
            <a:chExt cx="277644" cy="354594"/>
          </a:xfrm>
        </p:grpSpPr>
        <p:sp>
          <p:nvSpPr>
            <p:cNvPr id="10264" name="Google Shape;10264;p91"/>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1"/>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1"/>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1"/>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1"/>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91"/>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1"/>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91"/>
          <p:cNvGrpSpPr/>
          <p:nvPr/>
        </p:nvGrpSpPr>
        <p:grpSpPr>
          <a:xfrm>
            <a:off x="2206122" y="3185348"/>
            <a:ext cx="308183" cy="347561"/>
            <a:chOff x="2206122" y="3360748"/>
            <a:chExt cx="308183" cy="347561"/>
          </a:xfrm>
        </p:grpSpPr>
        <p:sp>
          <p:nvSpPr>
            <p:cNvPr id="10272" name="Google Shape;10272;p91"/>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1"/>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1"/>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1"/>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1"/>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91"/>
          <p:cNvGrpSpPr/>
          <p:nvPr/>
        </p:nvGrpSpPr>
        <p:grpSpPr>
          <a:xfrm>
            <a:off x="5353403" y="3610209"/>
            <a:ext cx="277992" cy="354974"/>
            <a:chOff x="5353403" y="3785609"/>
            <a:chExt cx="277992" cy="354974"/>
          </a:xfrm>
        </p:grpSpPr>
        <p:sp>
          <p:nvSpPr>
            <p:cNvPr id="10278" name="Google Shape;10278;p91"/>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1"/>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1"/>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1"/>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91"/>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1"/>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91"/>
          <p:cNvGrpSpPr/>
          <p:nvPr/>
        </p:nvGrpSpPr>
        <p:grpSpPr>
          <a:xfrm>
            <a:off x="4896229" y="3610589"/>
            <a:ext cx="278784" cy="354594"/>
            <a:chOff x="4896229" y="3785989"/>
            <a:chExt cx="278784" cy="354594"/>
          </a:xfrm>
        </p:grpSpPr>
        <p:sp>
          <p:nvSpPr>
            <p:cNvPr id="10285" name="Google Shape;10285;p91"/>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1"/>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1"/>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1"/>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1"/>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1"/>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91"/>
          <p:cNvGrpSpPr/>
          <p:nvPr/>
        </p:nvGrpSpPr>
        <p:grpSpPr>
          <a:xfrm>
            <a:off x="7592387" y="3612458"/>
            <a:ext cx="273874" cy="351204"/>
            <a:chOff x="7592387" y="3787858"/>
            <a:chExt cx="273874" cy="351204"/>
          </a:xfrm>
        </p:grpSpPr>
        <p:sp>
          <p:nvSpPr>
            <p:cNvPr id="10292" name="Google Shape;10292;p91"/>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1"/>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1"/>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1"/>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91"/>
          <p:cNvGrpSpPr/>
          <p:nvPr/>
        </p:nvGrpSpPr>
        <p:grpSpPr>
          <a:xfrm>
            <a:off x="7145794" y="3612458"/>
            <a:ext cx="274254" cy="350444"/>
            <a:chOff x="7145794" y="3787858"/>
            <a:chExt cx="274254" cy="350444"/>
          </a:xfrm>
        </p:grpSpPr>
        <p:sp>
          <p:nvSpPr>
            <p:cNvPr id="10297" name="Google Shape;10297;p91"/>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1"/>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91"/>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1"/>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1"/>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1"/>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91"/>
          <p:cNvGrpSpPr/>
          <p:nvPr/>
        </p:nvGrpSpPr>
        <p:grpSpPr>
          <a:xfrm>
            <a:off x="8054060" y="3611698"/>
            <a:ext cx="266334" cy="353834"/>
            <a:chOff x="8054060" y="3787098"/>
            <a:chExt cx="266334" cy="353834"/>
          </a:xfrm>
        </p:grpSpPr>
        <p:sp>
          <p:nvSpPr>
            <p:cNvPr id="10304" name="Google Shape;10304;p91"/>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1"/>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1"/>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1"/>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91"/>
          <p:cNvGrpSpPr/>
          <p:nvPr/>
        </p:nvGrpSpPr>
        <p:grpSpPr>
          <a:xfrm>
            <a:off x="6702211" y="3607199"/>
            <a:ext cx="270104" cy="361754"/>
            <a:chOff x="6702211" y="3782599"/>
            <a:chExt cx="270104" cy="361754"/>
          </a:xfrm>
        </p:grpSpPr>
        <p:sp>
          <p:nvSpPr>
            <p:cNvPr id="10309" name="Google Shape;10309;p91"/>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1"/>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1"/>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1"/>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1"/>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91"/>
          <p:cNvGrpSpPr/>
          <p:nvPr/>
        </p:nvGrpSpPr>
        <p:grpSpPr>
          <a:xfrm>
            <a:off x="3516886" y="3263327"/>
            <a:ext cx="391854" cy="269922"/>
            <a:chOff x="3516850" y="3406526"/>
            <a:chExt cx="369674" cy="254644"/>
          </a:xfrm>
        </p:grpSpPr>
        <p:sp>
          <p:nvSpPr>
            <p:cNvPr id="10315" name="Google Shape;10315;p91"/>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1"/>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1"/>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1"/>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91"/>
          <p:cNvGrpSpPr/>
          <p:nvPr/>
        </p:nvGrpSpPr>
        <p:grpSpPr>
          <a:xfrm>
            <a:off x="1310655" y="3185127"/>
            <a:ext cx="306314" cy="347403"/>
            <a:chOff x="1310655" y="3360527"/>
            <a:chExt cx="306314" cy="347403"/>
          </a:xfrm>
        </p:grpSpPr>
        <p:sp>
          <p:nvSpPr>
            <p:cNvPr id="10320" name="Google Shape;10320;p91"/>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1"/>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1"/>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1"/>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1"/>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91"/>
          <p:cNvGrpSpPr/>
          <p:nvPr/>
        </p:nvGrpSpPr>
        <p:grpSpPr>
          <a:xfrm>
            <a:off x="3119678" y="3184746"/>
            <a:ext cx="269343" cy="348543"/>
            <a:chOff x="3119678" y="3360146"/>
            <a:chExt cx="269343" cy="348543"/>
          </a:xfrm>
        </p:grpSpPr>
        <p:sp>
          <p:nvSpPr>
            <p:cNvPr id="10326" name="Google Shape;10326;p91"/>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1"/>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1"/>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1"/>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1"/>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1"/>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1"/>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91"/>
          <p:cNvGrpSpPr/>
          <p:nvPr/>
        </p:nvGrpSpPr>
        <p:grpSpPr>
          <a:xfrm>
            <a:off x="3967213" y="3181547"/>
            <a:ext cx="368185" cy="354753"/>
            <a:chOff x="3967213" y="3356947"/>
            <a:chExt cx="368185" cy="354753"/>
          </a:xfrm>
        </p:grpSpPr>
        <p:sp>
          <p:nvSpPr>
            <p:cNvPr id="10334" name="Google Shape;10334;p91"/>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1"/>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1"/>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1"/>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1"/>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91"/>
          <p:cNvGrpSpPr/>
          <p:nvPr/>
        </p:nvGrpSpPr>
        <p:grpSpPr>
          <a:xfrm>
            <a:off x="871254" y="3184746"/>
            <a:ext cx="285183" cy="347023"/>
            <a:chOff x="871254" y="3360146"/>
            <a:chExt cx="285183" cy="347023"/>
          </a:xfrm>
        </p:grpSpPr>
        <p:sp>
          <p:nvSpPr>
            <p:cNvPr id="10340" name="Google Shape;10340;p91"/>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1"/>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1"/>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1"/>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91"/>
          <p:cNvGrpSpPr/>
          <p:nvPr/>
        </p:nvGrpSpPr>
        <p:grpSpPr>
          <a:xfrm>
            <a:off x="2665165" y="3184746"/>
            <a:ext cx="281794" cy="349684"/>
            <a:chOff x="2665165" y="3360146"/>
            <a:chExt cx="281794" cy="349684"/>
          </a:xfrm>
        </p:grpSpPr>
        <p:sp>
          <p:nvSpPr>
            <p:cNvPr id="10345" name="Google Shape;10345;p91"/>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1"/>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1"/>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1"/>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1"/>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91"/>
          <p:cNvGrpSpPr/>
          <p:nvPr/>
        </p:nvGrpSpPr>
        <p:grpSpPr>
          <a:xfrm>
            <a:off x="7156344" y="3172296"/>
            <a:ext cx="264465" cy="353074"/>
            <a:chOff x="7156344" y="3347696"/>
            <a:chExt cx="264465" cy="353074"/>
          </a:xfrm>
        </p:grpSpPr>
        <p:sp>
          <p:nvSpPr>
            <p:cNvPr id="10351" name="Google Shape;10351;p91"/>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1"/>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1"/>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1"/>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1"/>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91"/>
          <p:cNvGrpSpPr/>
          <p:nvPr/>
        </p:nvGrpSpPr>
        <p:grpSpPr>
          <a:xfrm>
            <a:off x="6703732" y="3171536"/>
            <a:ext cx="264813" cy="352693"/>
            <a:chOff x="6703732" y="3346936"/>
            <a:chExt cx="264813" cy="352693"/>
          </a:xfrm>
        </p:grpSpPr>
        <p:sp>
          <p:nvSpPr>
            <p:cNvPr id="10357" name="Google Shape;10357;p91"/>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1"/>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1"/>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1"/>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1"/>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91"/>
          <p:cNvGrpSpPr/>
          <p:nvPr/>
        </p:nvGrpSpPr>
        <p:grpSpPr>
          <a:xfrm>
            <a:off x="6252228" y="3171536"/>
            <a:ext cx="265193" cy="352693"/>
            <a:chOff x="6252228" y="3346936"/>
            <a:chExt cx="265193" cy="352693"/>
          </a:xfrm>
        </p:grpSpPr>
        <p:sp>
          <p:nvSpPr>
            <p:cNvPr id="10363" name="Google Shape;10363;p91"/>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1"/>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91"/>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91"/>
          <p:cNvGrpSpPr/>
          <p:nvPr/>
        </p:nvGrpSpPr>
        <p:grpSpPr>
          <a:xfrm>
            <a:off x="5801105" y="3172296"/>
            <a:ext cx="264813" cy="351933"/>
            <a:chOff x="5801105" y="3347696"/>
            <a:chExt cx="264813" cy="351933"/>
          </a:xfrm>
        </p:grpSpPr>
        <p:sp>
          <p:nvSpPr>
            <p:cNvPr id="10367" name="Google Shape;10367;p91"/>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1"/>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1"/>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1"/>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91"/>
          <p:cNvGrpSpPr/>
          <p:nvPr/>
        </p:nvGrpSpPr>
        <p:grpSpPr>
          <a:xfrm>
            <a:off x="5349253" y="3171536"/>
            <a:ext cx="265922" cy="352693"/>
            <a:chOff x="5349253" y="3346936"/>
            <a:chExt cx="265922" cy="352693"/>
          </a:xfrm>
        </p:grpSpPr>
        <p:sp>
          <p:nvSpPr>
            <p:cNvPr id="10372" name="Google Shape;10372;p91"/>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1"/>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1"/>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1"/>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1"/>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1"/>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91"/>
          <p:cNvGrpSpPr/>
          <p:nvPr/>
        </p:nvGrpSpPr>
        <p:grpSpPr>
          <a:xfrm>
            <a:off x="4907159" y="3171536"/>
            <a:ext cx="264845" cy="354214"/>
            <a:chOff x="4907159" y="3346936"/>
            <a:chExt cx="264845" cy="354214"/>
          </a:xfrm>
        </p:grpSpPr>
        <p:sp>
          <p:nvSpPr>
            <p:cNvPr id="10379" name="Google Shape;10379;p91"/>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1"/>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91"/>
          <p:cNvGrpSpPr/>
          <p:nvPr/>
        </p:nvGrpSpPr>
        <p:grpSpPr>
          <a:xfrm>
            <a:off x="8048421" y="3159086"/>
            <a:ext cx="276503" cy="369674"/>
            <a:chOff x="8048421" y="3334486"/>
            <a:chExt cx="276503" cy="369674"/>
          </a:xfrm>
        </p:grpSpPr>
        <p:sp>
          <p:nvSpPr>
            <p:cNvPr id="10382" name="Google Shape;10382;p91"/>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1"/>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1"/>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1"/>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1"/>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1"/>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91"/>
          <p:cNvGrpSpPr/>
          <p:nvPr/>
        </p:nvGrpSpPr>
        <p:grpSpPr>
          <a:xfrm>
            <a:off x="7575787" y="3154555"/>
            <a:ext cx="295384" cy="376834"/>
            <a:chOff x="7575787" y="3329955"/>
            <a:chExt cx="295384" cy="376834"/>
          </a:xfrm>
        </p:grpSpPr>
        <p:sp>
          <p:nvSpPr>
            <p:cNvPr id="10389" name="Google Shape;10389;p91"/>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1"/>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1"/>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1"/>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1"/>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1"/>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5" name="Google Shape;10395;p91"/>
          <p:cNvGrpSpPr/>
          <p:nvPr/>
        </p:nvGrpSpPr>
        <p:grpSpPr>
          <a:xfrm>
            <a:off x="864062" y="2709103"/>
            <a:ext cx="264084" cy="347783"/>
            <a:chOff x="864062" y="2884503"/>
            <a:chExt cx="264084" cy="347783"/>
          </a:xfrm>
        </p:grpSpPr>
        <p:sp>
          <p:nvSpPr>
            <p:cNvPr id="10396" name="Google Shape;10396;p91"/>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1"/>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1"/>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1"/>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1"/>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1"/>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1"/>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1"/>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1"/>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1"/>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91"/>
          <p:cNvGrpSpPr/>
          <p:nvPr/>
        </p:nvGrpSpPr>
        <p:grpSpPr>
          <a:xfrm>
            <a:off x="3978523" y="2709261"/>
            <a:ext cx="348955" cy="346516"/>
            <a:chOff x="3978523" y="2884661"/>
            <a:chExt cx="348955" cy="346516"/>
          </a:xfrm>
        </p:grpSpPr>
        <p:sp>
          <p:nvSpPr>
            <p:cNvPr id="10407" name="Google Shape;10407;p91"/>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1"/>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1"/>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1"/>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1"/>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1"/>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1"/>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1"/>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91"/>
          <p:cNvGrpSpPr/>
          <p:nvPr/>
        </p:nvGrpSpPr>
        <p:grpSpPr>
          <a:xfrm>
            <a:off x="3527780" y="2709863"/>
            <a:ext cx="347435" cy="345534"/>
            <a:chOff x="3527780" y="2885263"/>
            <a:chExt cx="347435" cy="345534"/>
          </a:xfrm>
        </p:grpSpPr>
        <p:sp>
          <p:nvSpPr>
            <p:cNvPr id="10416" name="Google Shape;10416;p91"/>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1"/>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1"/>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1"/>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1"/>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1"/>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1"/>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1"/>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1"/>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1"/>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1"/>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1"/>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1"/>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1"/>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1"/>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1"/>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1"/>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1"/>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1"/>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1"/>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1"/>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1"/>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1"/>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91"/>
          <p:cNvGrpSpPr/>
          <p:nvPr/>
        </p:nvGrpSpPr>
        <p:grpSpPr>
          <a:xfrm>
            <a:off x="2239671" y="2709103"/>
            <a:ext cx="218053" cy="348543"/>
            <a:chOff x="2239671" y="2884503"/>
            <a:chExt cx="218053" cy="348543"/>
          </a:xfrm>
        </p:grpSpPr>
        <p:sp>
          <p:nvSpPr>
            <p:cNvPr id="10440" name="Google Shape;10440;p91"/>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1"/>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1"/>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1"/>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1"/>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91"/>
          <p:cNvGrpSpPr/>
          <p:nvPr/>
        </p:nvGrpSpPr>
        <p:grpSpPr>
          <a:xfrm>
            <a:off x="2691555" y="2709103"/>
            <a:ext cx="215044" cy="348924"/>
            <a:chOff x="2691555" y="2884503"/>
            <a:chExt cx="215044" cy="348924"/>
          </a:xfrm>
        </p:grpSpPr>
        <p:sp>
          <p:nvSpPr>
            <p:cNvPr id="10446" name="Google Shape;10446;p91"/>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1"/>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1"/>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91"/>
          <p:cNvGrpSpPr/>
          <p:nvPr/>
        </p:nvGrpSpPr>
        <p:grpSpPr>
          <a:xfrm>
            <a:off x="1770459" y="2709103"/>
            <a:ext cx="254644" cy="348828"/>
            <a:chOff x="1770459" y="2884503"/>
            <a:chExt cx="254644" cy="348828"/>
          </a:xfrm>
        </p:grpSpPr>
        <p:sp>
          <p:nvSpPr>
            <p:cNvPr id="10450" name="Google Shape;10450;p91"/>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1"/>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1"/>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1"/>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1"/>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1"/>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1"/>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1"/>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91"/>
          <p:cNvGrpSpPr/>
          <p:nvPr/>
        </p:nvGrpSpPr>
        <p:grpSpPr>
          <a:xfrm>
            <a:off x="1317466" y="2709483"/>
            <a:ext cx="258382" cy="348543"/>
            <a:chOff x="1317466" y="2884883"/>
            <a:chExt cx="258382" cy="348543"/>
          </a:xfrm>
        </p:grpSpPr>
        <p:sp>
          <p:nvSpPr>
            <p:cNvPr id="10459" name="Google Shape;10459;p91"/>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1"/>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1"/>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1"/>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1"/>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1"/>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1"/>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1"/>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91"/>
          <p:cNvGrpSpPr/>
          <p:nvPr/>
        </p:nvGrpSpPr>
        <p:grpSpPr>
          <a:xfrm>
            <a:off x="3121167" y="2709483"/>
            <a:ext cx="258414" cy="348543"/>
            <a:chOff x="3121167" y="2884883"/>
            <a:chExt cx="258414" cy="348543"/>
          </a:xfrm>
        </p:grpSpPr>
        <p:sp>
          <p:nvSpPr>
            <p:cNvPr id="10468" name="Google Shape;10468;p91"/>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1"/>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1"/>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1"/>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1"/>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1"/>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1"/>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1"/>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91"/>
          <p:cNvGrpSpPr/>
          <p:nvPr/>
        </p:nvGrpSpPr>
        <p:grpSpPr>
          <a:xfrm>
            <a:off x="4899999" y="2706695"/>
            <a:ext cx="271244" cy="346801"/>
            <a:chOff x="4899999" y="2882095"/>
            <a:chExt cx="271244" cy="346801"/>
          </a:xfrm>
        </p:grpSpPr>
        <p:sp>
          <p:nvSpPr>
            <p:cNvPr id="10477" name="Google Shape;10477;p91"/>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1"/>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1"/>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1"/>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1"/>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1"/>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1"/>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1"/>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1"/>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1"/>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91"/>
          <p:cNvGrpSpPr/>
          <p:nvPr/>
        </p:nvGrpSpPr>
        <p:grpSpPr>
          <a:xfrm>
            <a:off x="7162775" y="2705713"/>
            <a:ext cx="259523" cy="346294"/>
            <a:chOff x="7162775" y="2881113"/>
            <a:chExt cx="259523" cy="346294"/>
          </a:xfrm>
        </p:grpSpPr>
        <p:sp>
          <p:nvSpPr>
            <p:cNvPr id="10488" name="Google Shape;10488;p91"/>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1"/>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1"/>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1"/>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1"/>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1"/>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91"/>
          <p:cNvGrpSpPr/>
          <p:nvPr/>
        </p:nvGrpSpPr>
        <p:grpSpPr>
          <a:xfrm>
            <a:off x="6709751" y="2706442"/>
            <a:ext cx="261075" cy="347815"/>
            <a:chOff x="6709751" y="2881842"/>
            <a:chExt cx="261075" cy="347815"/>
          </a:xfrm>
        </p:grpSpPr>
        <p:sp>
          <p:nvSpPr>
            <p:cNvPr id="10495" name="Google Shape;10495;p91"/>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1"/>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1"/>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1"/>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1"/>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1"/>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91"/>
          <p:cNvGrpSpPr/>
          <p:nvPr/>
        </p:nvGrpSpPr>
        <p:grpSpPr>
          <a:xfrm>
            <a:off x="5807156" y="2705713"/>
            <a:ext cx="261043" cy="348163"/>
            <a:chOff x="5807156" y="2881113"/>
            <a:chExt cx="261043" cy="348163"/>
          </a:xfrm>
        </p:grpSpPr>
        <p:sp>
          <p:nvSpPr>
            <p:cNvPr id="10502" name="Google Shape;10502;p91"/>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1"/>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1"/>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1"/>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1"/>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91"/>
          <p:cNvGrpSpPr/>
          <p:nvPr/>
        </p:nvGrpSpPr>
        <p:grpSpPr>
          <a:xfrm>
            <a:off x="5355653" y="2706093"/>
            <a:ext cx="262184" cy="346643"/>
            <a:chOff x="5355653" y="2881493"/>
            <a:chExt cx="262184" cy="346643"/>
          </a:xfrm>
        </p:grpSpPr>
        <p:sp>
          <p:nvSpPr>
            <p:cNvPr id="10508" name="Google Shape;10508;p91"/>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1"/>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1"/>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1"/>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1"/>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91"/>
          <p:cNvGrpSpPr/>
          <p:nvPr/>
        </p:nvGrpSpPr>
        <p:grpSpPr>
          <a:xfrm>
            <a:off x="8055961" y="2706442"/>
            <a:ext cx="260283" cy="345914"/>
            <a:chOff x="8055961" y="2881842"/>
            <a:chExt cx="260283" cy="345914"/>
          </a:xfrm>
        </p:grpSpPr>
        <p:sp>
          <p:nvSpPr>
            <p:cNvPr id="10514" name="Google Shape;10514;p91"/>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1"/>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1"/>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1"/>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91"/>
          <p:cNvGrpSpPr/>
          <p:nvPr/>
        </p:nvGrpSpPr>
        <p:grpSpPr>
          <a:xfrm>
            <a:off x="7609368" y="2718512"/>
            <a:ext cx="264813" cy="353105"/>
            <a:chOff x="7609368" y="2893912"/>
            <a:chExt cx="264813" cy="353105"/>
          </a:xfrm>
        </p:grpSpPr>
        <p:sp>
          <p:nvSpPr>
            <p:cNvPr id="10519" name="Google Shape;10519;p91"/>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1"/>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1"/>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1"/>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1"/>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1"/>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91"/>
          <p:cNvGrpSpPr/>
          <p:nvPr/>
        </p:nvGrpSpPr>
        <p:grpSpPr>
          <a:xfrm>
            <a:off x="6248458" y="2694372"/>
            <a:ext cx="270864" cy="360645"/>
            <a:chOff x="6248458" y="2869772"/>
            <a:chExt cx="270864" cy="360645"/>
          </a:xfrm>
        </p:grpSpPr>
        <p:sp>
          <p:nvSpPr>
            <p:cNvPr id="10526" name="Google Shape;10526;p91"/>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1"/>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1"/>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1"/>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1"/>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91"/>
          <p:cNvGrpSpPr/>
          <p:nvPr/>
        </p:nvGrpSpPr>
        <p:grpSpPr>
          <a:xfrm>
            <a:off x="3075928" y="2270398"/>
            <a:ext cx="363243" cy="300675"/>
            <a:chOff x="3075928" y="2445798"/>
            <a:chExt cx="363243" cy="300675"/>
          </a:xfrm>
        </p:grpSpPr>
        <p:sp>
          <p:nvSpPr>
            <p:cNvPr id="10532" name="Google Shape;10532;p91"/>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1"/>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1"/>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1"/>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1"/>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1"/>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1"/>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1"/>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1"/>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91"/>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91"/>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91"/>
          <p:cNvGrpSpPr/>
          <p:nvPr/>
        </p:nvGrpSpPr>
        <p:grpSpPr>
          <a:xfrm>
            <a:off x="2633105" y="2256459"/>
            <a:ext cx="363243" cy="328585"/>
            <a:chOff x="2633105" y="2431859"/>
            <a:chExt cx="363243" cy="328585"/>
          </a:xfrm>
        </p:grpSpPr>
        <p:sp>
          <p:nvSpPr>
            <p:cNvPr id="10544" name="Google Shape;10544;p91"/>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1"/>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1"/>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1"/>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1"/>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1"/>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1"/>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1"/>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91"/>
          <p:cNvGrpSpPr/>
          <p:nvPr/>
        </p:nvGrpSpPr>
        <p:grpSpPr>
          <a:xfrm>
            <a:off x="2189142" y="2245910"/>
            <a:ext cx="365904" cy="350064"/>
            <a:chOff x="2189142" y="2421310"/>
            <a:chExt cx="365904" cy="350064"/>
          </a:xfrm>
        </p:grpSpPr>
        <p:sp>
          <p:nvSpPr>
            <p:cNvPr id="10553" name="Google Shape;10553;p91"/>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1"/>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1"/>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1"/>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1"/>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1"/>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1"/>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1"/>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1"/>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2" name="Google Shape;10562;p91"/>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3" name="Google Shape;10563;p91"/>
          <p:cNvGrpSpPr/>
          <p:nvPr/>
        </p:nvGrpSpPr>
        <p:grpSpPr>
          <a:xfrm>
            <a:off x="3961923" y="2310917"/>
            <a:ext cx="364415" cy="220936"/>
            <a:chOff x="3961923" y="2486317"/>
            <a:chExt cx="364415" cy="220936"/>
          </a:xfrm>
        </p:grpSpPr>
        <p:sp>
          <p:nvSpPr>
            <p:cNvPr id="10564" name="Google Shape;10564;p91"/>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1"/>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1"/>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1"/>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8" name="Google Shape;10568;p91"/>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9" name="Google Shape;10569;p91"/>
          <p:cNvGrpSpPr/>
          <p:nvPr/>
        </p:nvGrpSpPr>
        <p:grpSpPr>
          <a:xfrm>
            <a:off x="1303876" y="2243977"/>
            <a:ext cx="363275" cy="354626"/>
            <a:chOff x="1303876" y="2419377"/>
            <a:chExt cx="363275" cy="354626"/>
          </a:xfrm>
        </p:grpSpPr>
        <p:sp>
          <p:nvSpPr>
            <p:cNvPr id="10570" name="Google Shape;10570;p91"/>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1"/>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1"/>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1"/>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1"/>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1"/>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1"/>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1"/>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91"/>
          <p:cNvGrpSpPr/>
          <p:nvPr/>
        </p:nvGrpSpPr>
        <p:grpSpPr>
          <a:xfrm>
            <a:off x="861053" y="2239510"/>
            <a:ext cx="362134" cy="363623"/>
            <a:chOff x="861053" y="2414910"/>
            <a:chExt cx="362134" cy="363623"/>
          </a:xfrm>
        </p:grpSpPr>
        <p:sp>
          <p:nvSpPr>
            <p:cNvPr id="10579" name="Google Shape;10579;p91"/>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1"/>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1"/>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1"/>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1"/>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91"/>
          <p:cNvGrpSpPr/>
          <p:nvPr/>
        </p:nvGrpSpPr>
        <p:grpSpPr>
          <a:xfrm>
            <a:off x="7594288" y="2239859"/>
            <a:ext cx="279513" cy="355735"/>
            <a:chOff x="7594288" y="2415259"/>
            <a:chExt cx="279513" cy="355735"/>
          </a:xfrm>
        </p:grpSpPr>
        <p:sp>
          <p:nvSpPr>
            <p:cNvPr id="10585" name="Google Shape;10585;p91"/>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1"/>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1"/>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1"/>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1"/>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1"/>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91"/>
          <p:cNvGrpSpPr/>
          <p:nvPr/>
        </p:nvGrpSpPr>
        <p:grpSpPr>
          <a:xfrm>
            <a:off x="7145794" y="2240239"/>
            <a:ext cx="278784" cy="355735"/>
            <a:chOff x="7145794" y="2415639"/>
            <a:chExt cx="278784" cy="355735"/>
          </a:xfrm>
        </p:grpSpPr>
        <p:sp>
          <p:nvSpPr>
            <p:cNvPr id="10592" name="Google Shape;10592;p91"/>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1"/>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1"/>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1"/>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1"/>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1"/>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1"/>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1"/>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1"/>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1"/>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91"/>
          <p:cNvGrpSpPr/>
          <p:nvPr/>
        </p:nvGrpSpPr>
        <p:grpSpPr>
          <a:xfrm>
            <a:off x="6698441" y="2239130"/>
            <a:ext cx="277644" cy="357984"/>
            <a:chOff x="6698441" y="2414530"/>
            <a:chExt cx="277644" cy="357984"/>
          </a:xfrm>
        </p:grpSpPr>
        <p:sp>
          <p:nvSpPr>
            <p:cNvPr id="10603" name="Google Shape;10603;p91"/>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1"/>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1"/>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1"/>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1"/>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1"/>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91"/>
          <p:cNvGrpSpPr/>
          <p:nvPr/>
        </p:nvGrpSpPr>
        <p:grpSpPr>
          <a:xfrm>
            <a:off x="4897750" y="2240239"/>
            <a:ext cx="279513" cy="357255"/>
            <a:chOff x="4897750" y="2415639"/>
            <a:chExt cx="279513" cy="357255"/>
          </a:xfrm>
        </p:grpSpPr>
        <p:sp>
          <p:nvSpPr>
            <p:cNvPr id="10610" name="Google Shape;10610;p91"/>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1"/>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1"/>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1"/>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1"/>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1"/>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1"/>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1"/>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91"/>
          <p:cNvGrpSpPr/>
          <p:nvPr/>
        </p:nvGrpSpPr>
        <p:grpSpPr>
          <a:xfrm>
            <a:off x="5812066" y="2240619"/>
            <a:ext cx="264813" cy="353454"/>
            <a:chOff x="5812066" y="2416019"/>
            <a:chExt cx="264813" cy="353454"/>
          </a:xfrm>
        </p:grpSpPr>
        <p:sp>
          <p:nvSpPr>
            <p:cNvPr id="10619" name="Google Shape;10619;p91"/>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1"/>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1"/>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1"/>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1"/>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1"/>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1"/>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91"/>
          <p:cNvGrpSpPr/>
          <p:nvPr/>
        </p:nvGrpSpPr>
        <p:grpSpPr>
          <a:xfrm>
            <a:off x="8054820" y="2240999"/>
            <a:ext cx="264433" cy="353454"/>
            <a:chOff x="8054820" y="2416399"/>
            <a:chExt cx="264433" cy="353454"/>
          </a:xfrm>
        </p:grpSpPr>
        <p:sp>
          <p:nvSpPr>
            <p:cNvPr id="10627" name="Google Shape;10627;p91"/>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1"/>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1"/>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1"/>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1"/>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1"/>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91"/>
          <p:cNvGrpSpPr/>
          <p:nvPr/>
        </p:nvGrpSpPr>
        <p:grpSpPr>
          <a:xfrm>
            <a:off x="5356413" y="2237990"/>
            <a:ext cx="271212" cy="361374"/>
            <a:chOff x="5356413" y="2413390"/>
            <a:chExt cx="271212" cy="361374"/>
          </a:xfrm>
        </p:grpSpPr>
        <p:sp>
          <p:nvSpPr>
            <p:cNvPr id="10634" name="Google Shape;10634;p91"/>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1"/>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1"/>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1"/>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1"/>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91"/>
          <p:cNvGrpSpPr/>
          <p:nvPr/>
        </p:nvGrpSpPr>
        <p:grpSpPr>
          <a:xfrm>
            <a:off x="6255238" y="2236849"/>
            <a:ext cx="271244" cy="360994"/>
            <a:chOff x="6255238" y="2412249"/>
            <a:chExt cx="271244" cy="360994"/>
          </a:xfrm>
        </p:grpSpPr>
        <p:sp>
          <p:nvSpPr>
            <p:cNvPr id="10640" name="Google Shape;10640;p91"/>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1"/>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1"/>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1"/>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1"/>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1"/>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91"/>
          <p:cNvGrpSpPr/>
          <p:nvPr/>
        </p:nvGrpSpPr>
        <p:grpSpPr>
          <a:xfrm>
            <a:off x="2185372" y="1782399"/>
            <a:ext cx="366664" cy="366981"/>
            <a:chOff x="2185372" y="1957799"/>
            <a:chExt cx="366664" cy="366981"/>
          </a:xfrm>
        </p:grpSpPr>
        <p:sp>
          <p:nvSpPr>
            <p:cNvPr id="10647" name="Google Shape;10647;p91"/>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1"/>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1"/>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1"/>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1"/>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1"/>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1"/>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1"/>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91"/>
          <p:cNvGrpSpPr/>
          <p:nvPr/>
        </p:nvGrpSpPr>
        <p:grpSpPr>
          <a:xfrm>
            <a:off x="1737258" y="1812971"/>
            <a:ext cx="370814" cy="307359"/>
            <a:chOff x="1737258" y="1988371"/>
            <a:chExt cx="370814" cy="307359"/>
          </a:xfrm>
        </p:grpSpPr>
        <p:sp>
          <p:nvSpPr>
            <p:cNvPr id="10656" name="Google Shape;10656;p91"/>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1"/>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1"/>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1"/>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91"/>
          <p:cNvGrpSpPr/>
          <p:nvPr/>
        </p:nvGrpSpPr>
        <p:grpSpPr>
          <a:xfrm>
            <a:off x="848983" y="1814111"/>
            <a:ext cx="369294" cy="304350"/>
            <a:chOff x="848983" y="1989511"/>
            <a:chExt cx="369294" cy="304350"/>
          </a:xfrm>
        </p:grpSpPr>
        <p:sp>
          <p:nvSpPr>
            <p:cNvPr id="10661" name="Google Shape;10661;p91"/>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1"/>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91"/>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1"/>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1"/>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91"/>
          <p:cNvGrpSpPr/>
          <p:nvPr/>
        </p:nvGrpSpPr>
        <p:grpSpPr>
          <a:xfrm>
            <a:off x="3074027" y="1808377"/>
            <a:ext cx="380604" cy="313854"/>
            <a:chOff x="3074027" y="1983777"/>
            <a:chExt cx="380604" cy="313854"/>
          </a:xfrm>
        </p:grpSpPr>
        <p:sp>
          <p:nvSpPr>
            <p:cNvPr id="10667" name="Google Shape;10667;p91"/>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1"/>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1"/>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1"/>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1"/>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91"/>
          <p:cNvGrpSpPr/>
          <p:nvPr/>
        </p:nvGrpSpPr>
        <p:grpSpPr>
          <a:xfrm>
            <a:off x="3522521" y="1800457"/>
            <a:ext cx="367013" cy="331278"/>
            <a:chOff x="3522521" y="1975857"/>
            <a:chExt cx="367013" cy="331278"/>
          </a:xfrm>
        </p:grpSpPr>
        <p:sp>
          <p:nvSpPr>
            <p:cNvPr id="10673" name="Google Shape;10673;p91"/>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1"/>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1"/>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1"/>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1"/>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1"/>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1"/>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91"/>
          <p:cNvGrpSpPr/>
          <p:nvPr/>
        </p:nvGrpSpPr>
        <p:grpSpPr>
          <a:xfrm>
            <a:off x="2630824" y="1801566"/>
            <a:ext cx="368185" cy="330454"/>
            <a:chOff x="2630824" y="1976966"/>
            <a:chExt cx="368185" cy="330454"/>
          </a:xfrm>
        </p:grpSpPr>
        <p:sp>
          <p:nvSpPr>
            <p:cNvPr id="10681" name="Google Shape;10681;p91"/>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1"/>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1"/>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1"/>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1"/>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1"/>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1"/>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1"/>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91"/>
          <p:cNvGrpSpPr/>
          <p:nvPr/>
        </p:nvGrpSpPr>
        <p:grpSpPr>
          <a:xfrm>
            <a:off x="1293706" y="1791016"/>
            <a:ext cx="369294" cy="350444"/>
            <a:chOff x="1293706" y="1966416"/>
            <a:chExt cx="369294" cy="350444"/>
          </a:xfrm>
        </p:grpSpPr>
        <p:sp>
          <p:nvSpPr>
            <p:cNvPr id="10690" name="Google Shape;10690;p91"/>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1"/>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1"/>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1"/>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1"/>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1"/>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1"/>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1"/>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91"/>
          <p:cNvGrpSpPr/>
          <p:nvPr/>
        </p:nvGrpSpPr>
        <p:grpSpPr>
          <a:xfrm>
            <a:off x="3967213" y="1800077"/>
            <a:ext cx="368185" cy="331816"/>
            <a:chOff x="3967213" y="1975477"/>
            <a:chExt cx="368185" cy="331816"/>
          </a:xfrm>
        </p:grpSpPr>
        <p:sp>
          <p:nvSpPr>
            <p:cNvPr id="10699" name="Google Shape;10699;p91"/>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1"/>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1"/>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91"/>
          <p:cNvGrpSpPr/>
          <p:nvPr/>
        </p:nvGrpSpPr>
        <p:grpSpPr>
          <a:xfrm>
            <a:off x="8047661" y="1793646"/>
            <a:ext cx="279132" cy="356875"/>
            <a:chOff x="8047661" y="1969046"/>
            <a:chExt cx="279132" cy="356875"/>
          </a:xfrm>
        </p:grpSpPr>
        <p:sp>
          <p:nvSpPr>
            <p:cNvPr id="10703" name="Google Shape;10703;p91"/>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1"/>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1"/>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1"/>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91"/>
          <p:cNvGrpSpPr/>
          <p:nvPr/>
        </p:nvGrpSpPr>
        <p:grpSpPr>
          <a:xfrm>
            <a:off x="7596157" y="1792759"/>
            <a:ext cx="279544" cy="358142"/>
            <a:chOff x="7596157" y="1968159"/>
            <a:chExt cx="279544" cy="358142"/>
          </a:xfrm>
        </p:grpSpPr>
        <p:sp>
          <p:nvSpPr>
            <p:cNvPr id="10708" name="Google Shape;10708;p91"/>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1"/>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1"/>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1"/>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1"/>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1"/>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91"/>
          <p:cNvGrpSpPr/>
          <p:nvPr/>
        </p:nvGrpSpPr>
        <p:grpSpPr>
          <a:xfrm>
            <a:off x="7147315" y="1793646"/>
            <a:ext cx="279513" cy="357636"/>
            <a:chOff x="7147315" y="1969046"/>
            <a:chExt cx="279513" cy="357636"/>
          </a:xfrm>
        </p:grpSpPr>
        <p:sp>
          <p:nvSpPr>
            <p:cNvPr id="10715" name="Google Shape;10715;p91"/>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1"/>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1"/>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1"/>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1"/>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1"/>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1"/>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91"/>
          <p:cNvGrpSpPr/>
          <p:nvPr/>
        </p:nvGrpSpPr>
        <p:grpSpPr>
          <a:xfrm>
            <a:off x="6697681" y="1792917"/>
            <a:ext cx="280305" cy="359093"/>
            <a:chOff x="6697681" y="1968317"/>
            <a:chExt cx="280305" cy="359093"/>
          </a:xfrm>
        </p:grpSpPr>
        <p:sp>
          <p:nvSpPr>
            <p:cNvPr id="10723" name="Google Shape;10723;p91"/>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1"/>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1"/>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1"/>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1"/>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1"/>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1"/>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91"/>
          <p:cNvGrpSpPr/>
          <p:nvPr/>
        </p:nvGrpSpPr>
        <p:grpSpPr>
          <a:xfrm>
            <a:off x="6248839" y="1792537"/>
            <a:ext cx="280273" cy="358744"/>
            <a:chOff x="6248839" y="1967937"/>
            <a:chExt cx="280273" cy="358744"/>
          </a:xfrm>
        </p:grpSpPr>
        <p:sp>
          <p:nvSpPr>
            <p:cNvPr id="10731" name="Google Shape;10731;p91"/>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1"/>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1"/>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1"/>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1"/>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1"/>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91"/>
          <p:cNvGrpSpPr/>
          <p:nvPr/>
        </p:nvGrpSpPr>
        <p:grpSpPr>
          <a:xfrm>
            <a:off x="5801485" y="1793646"/>
            <a:ext cx="279164" cy="357794"/>
            <a:chOff x="5801485" y="1969046"/>
            <a:chExt cx="279164" cy="357794"/>
          </a:xfrm>
        </p:grpSpPr>
        <p:sp>
          <p:nvSpPr>
            <p:cNvPr id="10738" name="Google Shape;10738;p91"/>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1"/>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1"/>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1"/>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1"/>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1"/>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1"/>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1"/>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1"/>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1"/>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1"/>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1"/>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1"/>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91"/>
          <p:cNvGrpSpPr/>
          <p:nvPr/>
        </p:nvGrpSpPr>
        <p:grpSpPr>
          <a:xfrm>
            <a:off x="5352643" y="1793646"/>
            <a:ext cx="278404" cy="358364"/>
            <a:chOff x="5352643" y="1969046"/>
            <a:chExt cx="278404" cy="358364"/>
          </a:xfrm>
        </p:grpSpPr>
        <p:sp>
          <p:nvSpPr>
            <p:cNvPr id="10752" name="Google Shape;10752;p91"/>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1"/>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1"/>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1"/>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91"/>
          <p:cNvGrpSpPr/>
          <p:nvPr/>
        </p:nvGrpSpPr>
        <p:grpSpPr>
          <a:xfrm>
            <a:off x="4897750" y="1792917"/>
            <a:ext cx="279132" cy="358364"/>
            <a:chOff x="4897750" y="1968317"/>
            <a:chExt cx="279132" cy="358364"/>
          </a:xfrm>
        </p:grpSpPr>
        <p:sp>
          <p:nvSpPr>
            <p:cNvPr id="10757" name="Google Shape;10757;p91"/>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1"/>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1"/>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1"/>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1"/>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1"/>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1"/>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1"/>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1"/>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1"/>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1"/>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1"/>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1"/>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0" name="Google Shape;10770;p91"/>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1" name="Google Shape;10771;p91"/>
          <p:cNvGrpSpPr/>
          <p:nvPr/>
        </p:nvGrpSpPr>
        <p:grpSpPr>
          <a:xfrm>
            <a:off x="1767449" y="1337644"/>
            <a:ext cx="324403" cy="347783"/>
            <a:chOff x="1767449" y="1513044"/>
            <a:chExt cx="324403" cy="347783"/>
          </a:xfrm>
        </p:grpSpPr>
        <p:sp>
          <p:nvSpPr>
            <p:cNvPr id="10772" name="Google Shape;10772;p91"/>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1"/>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1"/>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1"/>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1"/>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1"/>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1"/>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1"/>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1"/>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91"/>
          <p:cNvGrpSpPr/>
          <p:nvPr/>
        </p:nvGrpSpPr>
        <p:grpSpPr>
          <a:xfrm>
            <a:off x="4007193" y="1337327"/>
            <a:ext cx="320633" cy="348100"/>
            <a:chOff x="4007193" y="1512727"/>
            <a:chExt cx="320633" cy="348100"/>
          </a:xfrm>
        </p:grpSpPr>
        <p:sp>
          <p:nvSpPr>
            <p:cNvPr id="10782" name="Google Shape;10782;p91"/>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1"/>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1"/>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1"/>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1"/>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91"/>
          <p:cNvGrpSpPr/>
          <p:nvPr/>
        </p:nvGrpSpPr>
        <p:grpSpPr>
          <a:xfrm>
            <a:off x="3530425" y="1333347"/>
            <a:ext cx="368175" cy="344594"/>
            <a:chOff x="3530425" y="1508747"/>
            <a:chExt cx="368175" cy="344594"/>
          </a:xfrm>
        </p:grpSpPr>
        <p:sp>
          <p:nvSpPr>
            <p:cNvPr id="10788" name="Google Shape;10788;p91"/>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1"/>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1"/>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1"/>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91"/>
          <p:cNvGrpSpPr/>
          <p:nvPr/>
        </p:nvGrpSpPr>
        <p:grpSpPr>
          <a:xfrm>
            <a:off x="3127598" y="1337834"/>
            <a:ext cx="289714" cy="347593"/>
            <a:chOff x="3127598" y="1513234"/>
            <a:chExt cx="289714" cy="347593"/>
          </a:xfrm>
        </p:grpSpPr>
        <p:sp>
          <p:nvSpPr>
            <p:cNvPr id="10793" name="Google Shape;10793;p91"/>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1"/>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91"/>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1"/>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1"/>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91"/>
          <p:cNvGrpSpPr/>
          <p:nvPr/>
        </p:nvGrpSpPr>
        <p:grpSpPr>
          <a:xfrm>
            <a:off x="2662884" y="1337644"/>
            <a:ext cx="322914" cy="348543"/>
            <a:chOff x="2662884" y="1513044"/>
            <a:chExt cx="322914" cy="348543"/>
          </a:xfrm>
        </p:grpSpPr>
        <p:sp>
          <p:nvSpPr>
            <p:cNvPr id="10799" name="Google Shape;10799;p91"/>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1"/>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1"/>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1"/>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1"/>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1"/>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1"/>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1"/>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1"/>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1"/>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91"/>
          <p:cNvGrpSpPr/>
          <p:nvPr/>
        </p:nvGrpSpPr>
        <p:grpSpPr>
          <a:xfrm>
            <a:off x="2232511" y="1337359"/>
            <a:ext cx="299534" cy="348068"/>
            <a:chOff x="2232511" y="1512759"/>
            <a:chExt cx="299534" cy="348068"/>
          </a:xfrm>
        </p:grpSpPr>
        <p:sp>
          <p:nvSpPr>
            <p:cNvPr id="10810" name="Google Shape;10810;p91"/>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1"/>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1"/>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1"/>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1"/>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1"/>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1"/>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1"/>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1"/>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1"/>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1"/>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91"/>
          <p:cNvGrpSpPr/>
          <p:nvPr/>
        </p:nvGrpSpPr>
        <p:grpSpPr>
          <a:xfrm>
            <a:off x="1331406" y="1337961"/>
            <a:ext cx="301784" cy="348607"/>
            <a:chOff x="1331406" y="1513361"/>
            <a:chExt cx="301784" cy="348607"/>
          </a:xfrm>
        </p:grpSpPr>
        <p:sp>
          <p:nvSpPr>
            <p:cNvPr id="10822" name="Google Shape;10822;p91"/>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1"/>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1"/>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1"/>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91"/>
          <p:cNvGrpSpPr/>
          <p:nvPr/>
        </p:nvGrpSpPr>
        <p:grpSpPr>
          <a:xfrm>
            <a:off x="7144274" y="1324814"/>
            <a:ext cx="282174" cy="355735"/>
            <a:chOff x="7144274" y="1500214"/>
            <a:chExt cx="282174" cy="355735"/>
          </a:xfrm>
        </p:grpSpPr>
        <p:sp>
          <p:nvSpPr>
            <p:cNvPr id="10827" name="Google Shape;10827;p91"/>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1"/>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1"/>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1"/>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1"/>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1"/>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91"/>
          <p:cNvGrpSpPr/>
          <p:nvPr/>
        </p:nvGrpSpPr>
        <p:grpSpPr>
          <a:xfrm>
            <a:off x="6685262" y="1324814"/>
            <a:ext cx="289682" cy="354594"/>
            <a:chOff x="6685262" y="1500214"/>
            <a:chExt cx="289682" cy="354594"/>
          </a:xfrm>
        </p:grpSpPr>
        <p:sp>
          <p:nvSpPr>
            <p:cNvPr id="10834" name="Google Shape;10834;p91"/>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1"/>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1"/>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1"/>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91"/>
          <p:cNvGrpSpPr/>
          <p:nvPr/>
        </p:nvGrpSpPr>
        <p:grpSpPr>
          <a:xfrm>
            <a:off x="6200938" y="1325194"/>
            <a:ext cx="322154" cy="355355"/>
            <a:chOff x="6200938" y="1500594"/>
            <a:chExt cx="322154" cy="355355"/>
          </a:xfrm>
        </p:grpSpPr>
        <p:sp>
          <p:nvSpPr>
            <p:cNvPr id="10839" name="Google Shape;10839;p91"/>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1"/>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1"/>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1"/>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1"/>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91"/>
          <p:cNvGrpSpPr/>
          <p:nvPr/>
        </p:nvGrpSpPr>
        <p:grpSpPr>
          <a:xfrm>
            <a:off x="5289631" y="1324814"/>
            <a:ext cx="332355" cy="354974"/>
            <a:chOff x="5289631" y="1500214"/>
            <a:chExt cx="332355" cy="354974"/>
          </a:xfrm>
        </p:grpSpPr>
        <p:sp>
          <p:nvSpPr>
            <p:cNvPr id="10845" name="Google Shape;10845;p91"/>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1"/>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1"/>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1"/>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1"/>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1"/>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91"/>
          <p:cNvGrpSpPr/>
          <p:nvPr/>
        </p:nvGrpSpPr>
        <p:grpSpPr>
          <a:xfrm>
            <a:off x="5748295" y="1324433"/>
            <a:ext cx="323294" cy="356115"/>
            <a:chOff x="5748295" y="1499833"/>
            <a:chExt cx="323294" cy="356115"/>
          </a:xfrm>
        </p:grpSpPr>
        <p:sp>
          <p:nvSpPr>
            <p:cNvPr id="10852" name="Google Shape;10852;p91"/>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1"/>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1"/>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1"/>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1"/>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1"/>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1"/>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91"/>
          <p:cNvGrpSpPr/>
          <p:nvPr/>
        </p:nvGrpSpPr>
        <p:grpSpPr>
          <a:xfrm>
            <a:off x="8047661" y="1325637"/>
            <a:ext cx="278404" cy="355260"/>
            <a:chOff x="8047661" y="1501037"/>
            <a:chExt cx="278404" cy="355260"/>
          </a:xfrm>
        </p:grpSpPr>
        <p:sp>
          <p:nvSpPr>
            <p:cNvPr id="10860" name="Google Shape;10860;p91"/>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1"/>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1"/>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1"/>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91"/>
          <p:cNvGrpSpPr/>
          <p:nvPr/>
        </p:nvGrpSpPr>
        <p:grpSpPr>
          <a:xfrm>
            <a:off x="4903389" y="1324814"/>
            <a:ext cx="267854" cy="355735"/>
            <a:chOff x="4903389" y="1500214"/>
            <a:chExt cx="267854" cy="355735"/>
          </a:xfrm>
        </p:grpSpPr>
        <p:sp>
          <p:nvSpPr>
            <p:cNvPr id="10865" name="Google Shape;10865;p91"/>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1"/>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1"/>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1"/>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1"/>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91"/>
          <p:cNvGrpSpPr/>
          <p:nvPr/>
        </p:nvGrpSpPr>
        <p:grpSpPr>
          <a:xfrm>
            <a:off x="7613518" y="1325954"/>
            <a:ext cx="264433" cy="353074"/>
            <a:chOff x="7613518" y="1501354"/>
            <a:chExt cx="264433" cy="353074"/>
          </a:xfrm>
        </p:grpSpPr>
        <p:sp>
          <p:nvSpPr>
            <p:cNvPr id="10871" name="Google Shape;10871;p91"/>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1"/>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1"/>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1"/>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1"/>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1"/>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7" name="Google Shape;10877;p91"/>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878" name="Google Shape;10878;p91"/>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82" name="Shape 10882"/>
        <p:cNvGrpSpPr/>
        <p:nvPr/>
      </p:nvGrpSpPr>
      <p:grpSpPr>
        <a:xfrm>
          <a:off x="0" y="0"/>
          <a:ext cx="0" cy="0"/>
          <a:chOff x="0" y="0"/>
          <a:chExt cx="0" cy="0"/>
        </a:xfrm>
      </p:grpSpPr>
      <p:grpSp>
        <p:nvGrpSpPr>
          <p:cNvPr id="10883" name="Google Shape;10883;p92"/>
          <p:cNvGrpSpPr/>
          <p:nvPr/>
        </p:nvGrpSpPr>
        <p:grpSpPr>
          <a:xfrm>
            <a:off x="1757085" y="1325225"/>
            <a:ext cx="371069" cy="359396"/>
            <a:chOff x="1757085" y="1500675"/>
            <a:chExt cx="371069" cy="359396"/>
          </a:xfrm>
        </p:grpSpPr>
        <p:sp>
          <p:nvSpPr>
            <p:cNvPr id="10884" name="Google Shape;10884;p92"/>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2"/>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2"/>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2"/>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2"/>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2"/>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2"/>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2"/>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2"/>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2"/>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2"/>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2"/>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2"/>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2"/>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2"/>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2"/>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2"/>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3" name="Google Shape;10913;p92"/>
          <p:cNvGrpSpPr/>
          <p:nvPr/>
        </p:nvGrpSpPr>
        <p:grpSpPr>
          <a:xfrm>
            <a:off x="2774209" y="1779241"/>
            <a:ext cx="116693" cy="374186"/>
            <a:chOff x="2774209" y="1954691"/>
            <a:chExt cx="116693" cy="374186"/>
          </a:xfrm>
        </p:grpSpPr>
        <p:sp>
          <p:nvSpPr>
            <p:cNvPr id="10914" name="Google Shape;10914;p92"/>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2"/>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2"/>
          <p:cNvGrpSpPr/>
          <p:nvPr/>
        </p:nvGrpSpPr>
        <p:grpSpPr>
          <a:xfrm>
            <a:off x="4017435" y="1324462"/>
            <a:ext cx="315092" cy="359397"/>
            <a:chOff x="4017435" y="1499912"/>
            <a:chExt cx="315092" cy="359397"/>
          </a:xfrm>
        </p:grpSpPr>
        <p:sp>
          <p:nvSpPr>
            <p:cNvPr id="10917" name="Google Shape;10917;p92"/>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2"/>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92"/>
          <p:cNvGrpSpPr/>
          <p:nvPr/>
        </p:nvGrpSpPr>
        <p:grpSpPr>
          <a:xfrm>
            <a:off x="3963652" y="1824309"/>
            <a:ext cx="374154" cy="284050"/>
            <a:chOff x="3963652" y="1999759"/>
            <a:chExt cx="374154" cy="284050"/>
          </a:xfrm>
        </p:grpSpPr>
        <p:sp>
          <p:nvSpPr>
            <p:cNvPr id="10920" name="Google Shape;10920;p92"/>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2"/>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2"/>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92"/>
          <p:cNvGrpSpPr/>
          <p:nvPr/>
        </p:nvGrpSpPr>
        <p:grpSpPr>
          <a:xfrm>
            <a:off x="1777536" y="1839416"/>
            <a:ext cx="376444" cy="253772"/>
            <a:chOff x="1777536" y="2014866"/>
            <a:chExt cx="376444" cy="253772"/>
          </a:xfrm>
        </p:grpSpPr>
        <p:sp>
          <p:nvSpPr>
            <p:cNvPr id="10924" name="Google Shape;10924;p92"/>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2"/>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2"/>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2"/>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2"/>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92"/>
          <p:cNvGrpSpPr/>
          <p:nvPr/>
        </p:nvGrpSpPr>
        <p:grpSpPr>
          <a:xfrm>
            <a:off x="1309875" y="1881876"/>
            <a:ext cx="374154" cy="169680"/>
            <a:chOff x="1309875" y="2057326"/>
            <a:chExt cx="374154" cy="169680"/>
          </a:xfrm>
        </p:grpSpPr>
        <p:sp>
          <p:nvSpPr>
            <p:cNvPr id="10930" name="Google Shape;10930;p9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2"/>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2"/>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2"/>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2"/>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2"/>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2"/>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1" name="Google Shape;10941;p92"/>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2" name="Google Shape;10942;p92"/>
          <p:cNvGrpSpPr/>
          <p:nvPr/>
        </p:nvGrpSpPr>
        <p:grpSpPr>
          <a:xfrm>
            <a:off x="2347450" y="1779114"/>
            <a:ext cx="113639" cy="373168"/>
            <a:chOff x="2347450" y="1954564"/>
            <a:chExt cx="113639" cy="373168"/>
          </a:xfrm>
        </p:grpSpPr>
        <p:sp>
          <p:nvSpPr>
            <p:cNvPr id="10943" name="Google Shape;10943;p92"/>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2"/>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5" name="Google Shape;10945;p92"/>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92"/>
          <p:cNvGrpSpPr/>
          <p:nvPr/>
        </p:nvGrpSpPr>
        <p:grpSpPr>
          <a:xfrm>
            <a:off x="3110102" y="1324430"/>
            <a:ext cx="330613" cy="358379"/>
            <a:chOff x="3110102" y="1499880"/>
            <a:chExt cx="330613" cy="358379"/>
          </a:xfrm>
        </p:grpSpPr>
        <p:sp>
          <p:nvSpPr>
            <p:cNvPr id="10947" name="Google Shape;10947;p92"/>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2"/>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2"/>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2"/>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2"/>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2"/>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2"/>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4" name="Google Shape;10954;p92"/>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5" name="Google Shape;10955;p92"/>
          <p:cNvGrpSpPr/>
          <p:nvPr/>
        </p:nvGrpSpPr>
        <p:grpSpPr>
          <a:xfrm>
            <a:off x="3485575" y="1824309"/>
            <a:ext cx="373772" cy="284050"/>
            <a:chOff x="3531200" y="1999759"/>
            <a:chExt cx="373772" cy="284050"/>
          </a:xfrm>
        </p:grpSpPr>
        <p:sp>
          <p:nvSpPr>
            <p:cNvPr id="10956" name="Google Shape;10956;p92"/>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2"/>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2"/>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2"/>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92"/>
          <p:cNvGrpSpPr/>
          <p:nvPr/>
        </p:nvGrpSpPr>
        <p:grpSpPr>
          <a:xfrm>
            <a:off x="2667058" y="1324843"/>
            <a:ext cx="330231" cy="359015"/>
            <a:chOff x="2667058" y="1500293"/>
            <a:chExt cx="330231" cy="359015"/>
          </a:xfrm>
        </p:grpSpPr>
        <p:sp>
          <p:nvSpPr>
            <p:cNvPr id="10961" name="Google Shape;10961;p92"/>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2"/>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2"/>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2"/>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2"/>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2"/>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2"/>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2"/>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2"/>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2"/>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2"/>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2"/>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92"/>
          <p:cNvGrpSpPr/>
          <p:nvPr/>
        </p:nvGrpSpPr>
        <p:grpSpPr>
          <a:xfrm>
            <a:off x="3567553" y="1324462"/>
            <a:ext cx="320022" cy="359778"/>
            <a:chOff x="3567553" y="1499912"/>
            <a:chExt cx="320022" cy="359778"/>
          </a:xfrm>
        </p:grpSpPr>
        <p:sp>
          <p:nvSpPr>
            <p:cNvPr id="10980" name="Google Shape;10980;p92"/>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2"/>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2"/>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2"/>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2"/>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2"/>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6" name="Google Shape;10986;p92"/>
          <p:cNvGrpSpPr/>
          <p:nvPr/>
        </p:nvGrpSpPr>
        <p:grpSpPr>
          <a:xfrm>
            <a:off x="1309875" y="1324462"/>
            <a:ext cx="359015" cy="358633"/>
            <a:chOff x="1309875" y="1499912"/>
            <a:chExt cx="359015" cy="358633"/>
          </a:xfrm>
        </p:grpSpPr>
        <p:sp>
          <p:nvSpPr>
            <p:cNvPr id="10987" name="Google Shape;10987;p92"/>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2"/>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2"/>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2"/>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2"/>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2"/>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2"/>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2"/>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2"/>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92"/>
          <p:cNvGrpSpPr/>
          <p:nvPr/>
        </p:nvGrpSpPr>
        <p:grpSpPr>
          <a:xfrm>
            <a:off x="2219466" y="1324843"/>
            <a:ext cx="330613" cy="359015"/>
            <a:chOff x="2219466" y="1500293"/>
            <a:chExt cx="330613" cy="359015"/>
          </a:xfrm>
        </p:grpSpPr>
        <p:sp>
          <p:nvSpPr>
            <p:cNvPr id="10997" name="Google Shape;10997;p92"/>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2"/>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92"/>
          <p:cNvGrpSpPr/>
          <p:nvPr/>
        </p:nvGrpSpPr>
        <p:grpSpPr>
          <a:xfrm>
            <a:off x="5343544" y="1333908"/>
            <a:ext cx="244676" cy="351095"/>
            <a:chOff x="5343544" y="1509358"/>
            <a:chExt cx="244676" cy="351095"/>
          </a:xfrm>
        </p:grpSpPr>
        <p:sp>
          <p:nvSpPr>
            <p:cNvPr id="11000" name="Google Shape;11000;p92"/>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2"/>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2"/>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92"/>
          <p:cNvGrpSpPr/>
          <p:nvPr/>
        </p:nvGrpSpPr>
        <p:grpSpPr>
          <a:xfrm>
            <a:off x="4882340" y="1333908"/>
            <a:ext cx="246171" cy="351095"/>
            <a:chOff x="4882340" y="1509358"/>
            <a:chExt cx="246171" cy="351095"/>
          </a:xfrm>
        </p:grpSpPr>
        <p:sp>
          <p:nvSpPr>
            <p:cNvPr id="11004" name="Google Shape;11004;p92"/>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2"/>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2"/>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2"/>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2"/>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92"/>
          <p:cNvGrpSpPr/>
          <p:nvPr/>
        </p:nvGrpSpPr>
        <p:grpSpPr>
          <a:xfrm>
            <a:off x="6273204" y="1333558"/>
            <a:ext cx="236343" cy="351445"/>
            <a:chOff x="6273204" y="1509008"/>
            <a:chExt cx="236343" cy="351445"/>
          </a:xfrm>
        </p:grpSpPr>
        <p:sp>
          <p:nvSpPr>
            <p:cNvPr id="11010" name="Google Shape;11010;p92"/>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2"/>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2" name="Google Shape;11012;p92"/>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3" name="Google Shape;11013;p92"/>
          <p:cNvGrpSpPr/>
          <p:nvPr/>
        </p:nvGrpSpPr>
        <p:grpSpPr>
          <a:xfrm>
            <a:off x="7219530" y="1332794"/>
            <a:ext cx="191625" cy="352209"/>
            <a:chOff x="7219530" y="1508244"/>
            <a:chExt cx="191625" cy="352209"/>
          </a:xfrm>
        </p:grpSpPr>
        <p:sp>
          <p:nvSpPr>
            <p:cNvPr id="11014" name="Google Shape;11014;p92"/>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2"/>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92"/>
          <p:cNvGrpSpPr/>
          <p:nvPr/>
        </p:nvGrpSpPr>
        <p:grpSpPr>
          <a:xfrm>
            <a:off x="7699309" y="1333176"/>
            <a:ext cx="154922" cy="351827"/>
            <a:chOff x="7699309" y="1508626"/>
            <a:chExt cx="154922" cy="351827"/>
          </a:xfrm>
        </p:grpSpPr>
        <p:sp>
          <p:nvSpPr>
            <p:cNvPr id="11017" name="Google Shape;11017;p92"/>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2"/>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2"/>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2"/>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2"/>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2"/>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2"/>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92"/>
          <p:cNvGrpSpPr/>
          <p:nvPr/>
        </p:nvGrpSpPr>
        <p:grpSpPr>
          <a:xfrm>
            <a:off x="8161690" y="1333558"/>
            <a:ext cx="153396" cy="351064"/>
            <a:chOff x="8161690" y="1509008"/>
            <a:chExt cx="153396" cy="351064"/>
          </a:xfrm>
        </p:grpSpPr>
        <p:sp>
          <p:nvSpPr>
            <p:cNvPr id="11025" name="Google Shape;11025;p92"/>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92"/>
          <p:cNvGrpSpPr/>
          <p:nvPr/>
        </p:nvGrpSpPr>
        <p:grpSpPr>
          <a:xfrm>
            <a:off x="6746940" y="1333431"/>
            <a:ext cx="213221" cy="352304"/>
            <a:chOff x="6746940" y="1508881"/>
            <a:chExt cx="213221" cy="352304"/>
          </a:xfrm>
        </p:grpSpPr>
        <p:sp>
          <p:nvSpPr>
            <p:cNvPr id="11030" name="Google Shape;11030;p92"/>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2"/>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2"/>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2"/>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92"/>
          <p:cNvGrpSpPr/>
          <p:nvPr/>
        </p:nvGrpSpPr>
        <p:grpSpPr>
          <a:xfrm>
            <a:off x="5770336" y="1832165"/>
            <a:ext cx="350682" cy="292097"/>
            <a:chOff x="5770336" y="2007615"/>
            <a:chExt cx="350682" cy="292097"/>
          </a:xfrm>
        </p:grpSpPr>
        <p:sp>
          <p:nvSpPr>
            <p:cNvPr id="11035" name="Google Shape;11035;p92"/>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2"/>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2"/>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92"/>
          <p:cNvGrpSpPr/>
          <p:nvPr/>
        </p:nvGrpSpPr>
        <p:grpSpPr>
          <a:xfrm>
            <a:off x="5326878" y="1804908"/>
            <a:ext cx="350332" cy="346229"/>
            <a:chOff x="5326878" y="1980358"/>
            <a:chExt cx="350332" cy="346229"/>
          </a:xfrm>
        </p:grpSpPr>
        <p:sp>
          <p:nvSpPr>
            <p:cNvPr id="11040" name="Google Shape;11040;p92"/>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2"/>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2"/>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2"/>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4" name="Google Shape;11044;p92"/>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5" name="Google Shape;11045;p92"/>
          <p:cNvGrpSpPr/>
          <p:nvPr/>
        </p:nvGrpSpPr>
        <p:grpSpPr>
          <a:xfrm>
            <a:off x="4883835" y="1817121"/>
            <a:ext cx="350300" cy="323043"/>
            <a:chOff x="4883835" y="1992571"/>
            <a:chExt cx="350300" cy="323043"/>
          </a:xfrm>
        </p:grpSpPr>
        <p:sp>
          <p:nvSpPr>
            <p:cNvPr id="11046" name="Google Shape;11046;p92"/>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2"/>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2"/>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2"/>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2"/>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2"/>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2"/>
          <p:cNvGrpSpPr/>
          <p:nvPr/>
        </p:nvGrpSpPr>
        <p:grpSpPr>
          <a:xfrm>
            <a:off x="7548967" y="1803477"/>
            <a:ext cx="333285" cy="349950"/>
            <a:chOff x="7548967" y="1978927"/>
            <a:chExt cx="333285" cy="349950"/>
          </a:xfrm>
        </p:grpSpPr>
        <p:sp>
          <p:nvSpPr>
            <p:cNvPr id="11053" name="Google Shape;11053;p92"/>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2"/>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2"/>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2"/>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2"/>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2"/>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2"/>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92"/>
          <p:cNvGrpSpPr/>
          <p:nvPr/>
        </p:nvGrpSpPr>
        <p:grpSpPr>
          <a:xfrm>
            <a:off x="6214142" y="1803477"/>
            <a:ext cx="346515" cy="350300"/>
            <a:chOff x="6214142" y="1978927"/>
            <a:chExt cx="346515" cy="350300"/>
          </a:xfrm>
        </p:grpSpPr>
        <p:sp>
          <p:nvSpPr>
            <p:cNvPr id="11061" name="Google Shape;11061;p92"/>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2"/>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92"/>
          <p:cNvGrpSpPr/>
          <p:nvPr/>
        </p:nvGrpSpPr>
        <p:grpSpPr>
          <a:xfrm>
            <a:off x="7105923" y="1803095"/>
            <a:ext cx="333285" cy="350682"/>
            <a:chOff x="7105923" y="1978545"/>
            <a:chExt cx="333285" cy="350682"/>
          </a:xfrm>
        </p:grpSpPr>
        <p:sp>
          <p:nvSpPr>
            <p:cNvPr id="11064" name="Google Shape;11064;p92"/>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2"/>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2"/>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2"/>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2"/>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2"/>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2"/>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92"/>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2"/>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3" name="Google Shape;11073;p92"/>
          <p:cNvGrpSpPr/>
          <p:nvPr/>
        </p:nvGrpSpPr>
        <p:grpSpPr>
          <a:xfrm>
            <a:off x="3616406" y="2246902"/>
            <a:ext cx="203393" cy="351827"/>
            <a:chOff x="3616406" y="2422352"/>
            <a:chExt cx="203393" cy="351827"/>
          </a:xfrm>
        </p:grpSpPr>
        <p:sp>
          <p:nvSpPr>
            <p:cNvPr id="11074" name="Google Shape;11074;p92"/>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2"/>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92"/>
          <p:cNvGrpSpPr/>
          <p:nvPr/>
        </p:nvGrpSpPr>
        <p:grpSpPr>
          <a:xfrm>
            <a:off x="878187" y="2246520"/>
            <a:ext cx="272696" cy="351827"/>
            <a:chOff x="913012" y="2421970"/>
            <a:chExt cx="272696" cy="351827"/>
          </a:xfrm>
        </p:grpSpPr>
        <p:sp>
          <p:nvSpPr>
            <p:cNvPr id="11077" name="Google Shape;11077;p92"/>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2"/>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2"/>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2"/>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92"/>
          <p:cNvGrpSpPr/>
          <p:nvPr/>
        </p:nvGrpSpPr>
        <p:grpSpPr>
          <a:xfrm>
            <a:off x="2274743" y="2246902"/>
            <a:ext cx="255649" cy="351445"/>
            <a:chOff x="2274743" y="2422352"/>
            <a:chExt cx="255649" cy="351445"/>
          </a:xfrm>
        </p:grpSpPr>
        <p:sp>
          <p:nvSpPr>
            <p:cNvPr id="11082" name="Google Shape;11082;p92"/>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2"/>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2"/>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92"/>
          <p:cNvGrpSpPr/>
          <p:nvPr/>
        </p:nvGrpSpPr>
        <p:grpSpPr>
          <a:xfrm>
            <a:off x="2708723" y="2245789"/>
            <a:ext cx="246552" cy="352558"/>
            <a:chOff x="2708723" y="2421239"/>
            <a:chExt cx="246552" cy="352558"/>
          </a:xfrm>
        </p:grpSpPr>
        <p:sp>
          <p:nvSpPr>
            <p:cNvPr id="11086" name="Google Shape;11086;p92"/>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2"/>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92"/>
          <p:cNvGrpSpPr/>
          <p:nvPr/>
        </p:nvGrpSpPr>
        <p:grpSpPr>
          <a:xfrm>
            <a:off x="1835485" y="2246902"/>
            <a:ext cx="259433" cy="350714"/>
            <a:chOff x="1835485" y="2422352"/>
            <a:chExt cx="259433" cy="350714"/>
          </a:xfrm>
        </p:grpSpPr>
        <p:sp>
          <p:nvSpPr>
            <p:cNvPr id="11089" name="Google Shape;11089;p92"/>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2"/>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2"/>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2"/>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2"/>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2"/>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2"/>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92"/>
          <p:cNvGrpSpPr/>
          <p:nvPr/>
        </p:nvGrpSpPr>
        <p:grpSpPr>
          <a:xfrm>
            <a:off x="3150240" y="2246902"/>
            <a:ext cx="212489" cy="351445"/>
            <a:chOff x="3150240" y="2422352"/>
            <a:chExt cx="212489" cy="351445"/>
          </a:xfrm>
        </p:grpSpPr>
        <p:sp>
          <p:nvSpPr>
            <p:cNvPr id="11097" name="Google Shape;11097;p92"/>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2"/>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92"/>
          <p:cNvGrpSpPr/>
          <p:nvPr/>
        </p:nvGrpSpPr>
        <p:grpSpPr>
          <a:xfrm>
            <a:off x="1367060" y="2246679"/>
            <a:ext cx="269261" cy="352050"/>
            <a:chOff x="1367060" y="2422129"/>
            <a:chExt cx="269261" cy="352050"/>
          </a:xfrm>
        </p:grpSpPr>
        <p:sp>
          <p:nvSpPr>
            <p:cNvPr id="11100" name="Google Shape;11100;p92"/>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2"/>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2"/>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2"/>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2"/>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2"/>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2"/>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2"/>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2"/>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2"/>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2"/>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2"/>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2"/>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2"/>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4" name="Google Shape;11114;p92"/>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5" name="Google Shape;11115;p92"/>
          <p:cNvGrpSpPr/>
          <p:nvPr/>
        </p:nvGrpSpPr>
        <p:grpSpPr>
          <a:xfrm>
            <a:off x="4882690" y="2249955"/>
            <a:ext cx="274573" cy="350682"/>
            <a:chOff x="4882690" y="2425405"/>
            <a:chExt cx="274573" cy="350682"/>
          </a:xfrm>
        </p:grpSpPr>
        <p:sp>
          <p:nvSpPr>
            <p:cNvPr id="11116" name="Google Shape;11116;p92"/>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2"/>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92"/>
          <p:cNvGrpSpPr/>
          <p:nvPr/>
        </p:nvGrpSpPr>
        <p:grpSpPr>
          <a:xfrm>
            <a:off x="6627639" y="2268434"/>
            <a:ext cx="355993" cy="313247"/>
            <a:chOff x="6627639" y="2443884"/>
            <a:chExt cx="355993" cy="313247"/>
          </a:xfrm>
        </p:grpSpPr>
        <p:sp>
          <p:nvSpPr>
            <p:cNvPr id="11119" name="Google Shape;11119;p92"/>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2"/>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2"/>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92"/>
          <p:cNvGrpSpPr/>
          <p:nvPr/>
        </p:nvGrpSpPr>
        <p:grpSpPr>
          <a:xfrm>
            <a:off x="6183451" y="2286690"/>
            <a:ext cx="351445" cy="277976"/>
            <a:chOff x="6183451" y="2462140"/>
            <a:chExt cx="351445" cy="277976"/>
          </a:xfrm>
        </p:grpSpPr>
        <p:sp>
          <p:nvSpPr>
            <p:cNvPr id="11123" name="Google Shape;11123;p92"/>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2"/>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2"/>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2"/>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2"/>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2"/>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2"/>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2"/>
          <p:cNvGrpSpPr/>
          <p:nvPr/>
        </p:nvGrpSpPr>
        <p:grpSpPr>
          <a:xfrm>
            <a:off x="5735477" y="2254408"/>
            <a:ext cx="353354" cy="341299"/>
            <a:chOff x="5735477" y="2429858"/>
            <a:chExt cx="353354" cy="341299"/>
          </a:xfrm>
        </p:grpSpPr>
        <p:sp>
          <p:nvSpPr>
            <p:cNvPr id="11131" name="Google Shape;11131;p92"/>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2"/>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2"/>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2"/>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2"/>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2"/>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2"/>
          <p:cNvGrpSpPr/>
          <p:nvPr/>
        </p:nvGrpSpPr>
        <p:grpSpPr>
          <a:xfrm>
            <a:off x="5243735" y="2271523"/>
            <a:ext cx="405255" cy="275499"/>
            <a:chOff x="5283337" y="2478774"/>
            <a:chExt cx="358633" cy="243913"/>
          </a:xfrm>
        </p:grpSpPr>
        <p:sp>
          <p:nvSpPr>
            <p:cNvPr id="11138" name="Google Shape;11138;p92"/>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2"/>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2"/>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2"/>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2"/>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2"/>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2"/>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2"/>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2"/>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2"/>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2"/>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2"/>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2"/>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2"/>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2"/>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2"/>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2"/>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92"/>
          <p:cNvGrpSpPr/>
          <p:nvPr/>
        </p:nvGrpSpPr>
        <p:grpSpPr>
          <a:xfrm>
            <a:off x="7964753" y="2295373"/>
            <a:ext cx="362068" cy="258670"/>
            <a:chOff x="7964753" y="2470823"/>
            <a:chExt cx="362068" cy="258670"/>
          </a:xfrm>
        </p:grpSpPr>
        <p:sp>
          <p:nvSpPr>
            <p:cNvPr id="11156" name="Google Shape;11156;p92"/>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2"/>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2"/>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2"/>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2"/>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2"/>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2"/>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2"/>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2"/>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92"/>
          <p:cNvGrpSpPr/>
          <p:nvPr/>
        </p:nvGrpSpPr>
        <p:grpSpPr>
          <a:xfrm>
            <a:off x="7524349" y="2280997"/>
            <a:ext cx="350332" cy="288948"/>
            <a:chOff x="7524349" y="2456447"/>
            <a:chExt cx="350332" cy="288948"/>
          </a:xfrm>
        </p:grpSpPr>
        <p:sp>
          <p:nvSpPr>
            <p:cNvPr id="11166" name="Google Shape;11166;p92"/>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2"/>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2"/>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2"/>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2"/>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92"/>
          <p:cNvGrpSpPr/>
          <p:nvPr/>
        </p:nvGrpSpPr>
        <p:grpSpPr>
          <a:xfrm>
            <a:off x="3972749" y="2718761"/>
            <a:ext cx="355230" cy="356725"/>
            <a:chOff x="3972749" y="2894211"/>
            <a:chExt cx="355230" cy="356725"/>
          </a:xfrm>
        </p:grpSpPr>
        <p:sp>
          <p:nvSpPr>
            <p:cNvPr id="11172" name="Google Shape;11172;p92"/>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2"/>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2"/>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2"/>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2"/>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92"/>
          <p:cNvGrpSpPr/>
          <p:nvPr/>
        </p:nvGrpSpPr>
        <p:grpSpPr>
          <a:xfrm>
            <a:off x="3527797" y="2743346"/>
            <a:ext cx="355993" cy="307904"/>
            <a:chOff x="3527797" y="2918796"/>
            <a:chExt cx="355993" cy="307904"/>
          </a:xfrm>
        </p:grpSpPr>
        <p:sp>
          <p:nvSpPr>
            <p:cNvPr id="11178" name="Google Shape;11178;p92"/>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2"/>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2"/>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2"/>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2"/>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2"/>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2"/>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2"/>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2"/>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2"/>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92"/>
          <p:cNvGrpSpPr/>
          <p:nvPr/>
        </p:nvGrpSpPr>
        <p:grpSpPr>
          <a:xfrm>
            <a:off x="3082845" y="2745509"/>
            <a:ext cx="356375" cy="302338"/>
            <a:chOff x="3082845" y="2920959"/>
            <a:chExt cx="356375" cy="302338"/>
          </a:xfrm>
        </p:grpSpPr>
        <p:sp>
          <p:nvSpPr>
            <p:cNvPr id="11189" name="Google Shape;11189;p92"/>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2"/>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92"/>
          <p:cNvGrpSpPr/>
          <p:nvPr/>
        </p:nvGrpSpPr>
        <p:grpSpPr>
          <a:xfrm>
            <a:off x="2639038" y="2719492"/>
            <a:ext cx="355612" cy="355612"/>
            <a:chOff x="2639038" y="2894942"/>
            <a:chExt cx="355612" cy="355612"/>
          </a:xfrm>
        </p:grpSpPr>
        <p:sp>
          <p:nvSpPr>
            <p:cNvPr id="11192" name="Google Shape;11192;p92"/>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2"/>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92"/>
          <p:cNvGrpSpPr/>
          <p:nvPr/>
        </p:nvGrpSpPr>
        <p:grpSpPr>
          <a:xfrm>
            <a:off x="2194468" y="2763415"/>
            <a:ext cx="355993" cy="267766"/>
            <a:chOff x="2194468" y="2938865"/>
            <a:chExt cx="355993" cy="267766"/>
          </a:xfrm>
        </p:grpSpPr>
        <p:sp>
          <p:nvSpPr>
            <p:cNvPr id="11195" name="Google Shape;11195;p92"/>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2"/>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2"/>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2"/>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2"/>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2"/>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2"/>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2"/>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2"/>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2"/>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2"/>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2"/>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2"/>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2"/>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2"/>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2"/>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2"/>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2"/>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2"/>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2"/>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92"/>
          <p:cNvGrpSpPr/>
          <p:nvPr/>
        </p:nvGrpSpPr>
        <p:grpSpPr>
          <a:xfrm>
            <a:off x="1749897" y="2719111"/>
            <a:ext cx="355993" cy="355612"/>
            <a:chOff x="1749897" y="2894561"/>
            <a:chExt cx="355993" cy="355612"/>
          </a:xfrm>
        </p:grpSpPr>
        <p:sp>
          <p:nvSpPr>
            <p:cNvPr id="11216" name="Google Shape;11216;p92"/>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2"/>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2"/>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2"/>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2"/>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2"/>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2"/>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2"/>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2"/>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2"/>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2"/>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92"/>
          <p:cNvGrpSpPr/>
          <p:nvPr/>
        </p:nvGrpSpPr>
        <p:grpSpPr>
          <a:xfrm>
            <a:off x="1305327" y="2718761"/>
            <a:ext cx="357520" cy="357488"/>
            <a:chOff x="1305327" y="2894211"/>
            <a:chExt cx="357520" cy="357488"/>
          </a:xfrm>
        </p:grpSpPr>
        <p:sp>
          <p:nvSpPr>
            <p:cNvPr id="11228" name="Google Shape;11228;p92"/>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2"/>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2"/>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2"/>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2"/>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92"/>
          <p:cNvGrpSpPr/>
          <p:nvPr/>
        </p:nvGrpSpPr>
        <p:grpSpPr>
          <a:xfrm>
            <a:off x="853950" y="2719270"/>
            <a:ext cx="364104" cy="353290"/>
            <a:chOff x="853950" y="2894720"/>
            <a:chExt cx="364104" cy="353290"/>
          </a:xfrm>
        </p:grpSpPr>
        <p:sp>
          <p:nvSpPr>
            <p:cNvPr id="11234" name="Google Shape;11234;p92"/>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2"/>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2"/>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2"/>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2"/>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2"/>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2"/>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92"/>
          <p:cNvGrpSpPr/>
          <p:nvPr/>
        </p:nvGrpSpPr>
        <p:grpSpPr>
          <a:xfrm>
            <a:off x="7066548" y="2737144"/>
            <a:ext cx="352209" cy="334938"/>
            <a:chOff x="7066548" y="2912594"/>
            <a:chExt cx="352209" cy="334938"/>
          </a:xfrm>
        </p:grpSpPr>
        <p:sp>
          <p:nvSpPr>
            <p:cNvPr id="11242" name="Google Shape;11242;p92"/>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2"/>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2"/>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2"/>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2"/>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2"/>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8" name="Google Shape;11248;p92"/>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2"/>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0" name="Google Shape;11250;p92"/>
          <p:cNvGrpSpPr/>
          <p:nvPr/>
        </p:nvGrpSpPr>
        <p:grpSpPr>
          <a:xfrm>
            <a:off x="7541397" y="2729352"/>
            <a:ext cx="318495" cy="352209"/>
            <a:chOff x="7541397" y="2904802"/>
            <a:chExt cx="318495" cy="352209"/>
          </a:xfrm>
        </p:grpSpPr>
        <p:sp>
          <p:nvSpPr>
            <p:cNvPr id="11251" name="Google Shape;11251;p92"/>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2"/>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92"/>
          <p:cNvGrpSpPr/>
          <p:nvPr/>
        </p:nvGrpSpPr>
        <p:grpSpPr>
          <a:xfrm>
            <a:off x="8003015" y="2728589"/>
            <a:ext cx="306759" cy="351445"/>
            <a:chOff x="8003015" y="2904039"/>
            <a:chExt cx="306759" cy="351445"/>
          </a:xfrm>
        </p:grpSpPr>
        <p:sp>
          <p:nvSpPr>
            <p:cNvPr id="11254" name="Google Shape;11254;p92"/>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2"/>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2"/>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2"/>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2"/>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2"/>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92"/>
          <p:cNvGrpSpPr/>
          <p:nvPr/>
        </p:nvGrpSpPr>
        <p:grpSpPr>
          <a:xfrm>
            <a:off x="5687770" y="2710046"/>
            <a:ext cx="369638" cy="369606"/>
            <a:chOff x="5687770" y="2885496"/>
            <a:chExt cx="369638" cy="369606"/>
          </a:xfrm>
        </p:grpSpPr>
        <p:sp>
          <p:nvSpPr>
            <p:cNvPr id="11261" name="Google Shape;11261;p92"/>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2"/>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2"/>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2"/>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2"/>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2"/>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2"/>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2"/>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2"/>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2"/>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92"/>
          <p:cNvGrpSpPr/>
          <p:nvPr/>
        </p:nvGrpSpPr>
        <p:grpSpPr>
          <a:xfrm>
            <a:off x="4881958" y="2729352"/>
            <a:ext cx="156417" cy="349537"/>
            <a:chOff x="4881958" y="2904802"/>
            <a:chExt cx="156417" cy="349537"/>
          </a:xfrm>
        </p:grpSpPr>
        <p:sp>
          <p:nvSpPr>
            <p:cNvPr id="11272" name="Google Shape;11272;p92"/>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2"/>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2"/>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2"/>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2"/>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2"/>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2"/>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92"/>
          <p:cNvGrpSpPr/>
          <p:nvPr/>
        </p:nvGrpSpPr>
        <p:grpSpPr>
          <a:xfrm>
            <a:off x="5230318" y="2711064"/>
            <a:ext cx="371133" cy="367443"/>
            <a:chOff x="5230318" y="2886514"/>
            <a:chExt cx="371133" cy="367443"/>
          </a:xfrm>
        </p:grpSpPr>
        <p:sp>
          <p:nvSpPr>
            <p:cNvPr id="11280" name="Google Shape;11280;p92"/>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2"/>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2"/>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2"/>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2"/>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2"/>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2"/>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2"/>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2"/>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92"/>
          <p:cNvGrpSpPr/>
          <p:nvPr/>
        </p:nvGrpSpPr>
        <p:grpSpPr>
          <a:xfrm>
            <a:off x="5748358" y="3259128"/>
            <a:ext cx="352590" cy="182561"/>
            <a:chOff x="5748358" y="3434578"/>
            <a:chExt cx="352590" cy="182561"/>
          </a:xfrm>
        </p:grpSpPr>
        <p:sp>
          <p:nvSpPr>
            <p:cNvPr id="11290" name="Google Shape;11290;p92"/>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2"/>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2"/>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2"/>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2"/>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2"/>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92"/>
          <p:cNvGrpSpPr/>
          <p:nvPr/>
        </p:nvGrpSpPr>
        <p:grpSpPr>
          <a:xfrm>
            <a:off x="862283" y="4099321"/>
            <a:ext cx="341204" cy="359301"/>
            <a:chOff x="862283" y="4274771"/>
            <a:chExt cx="341204" cy="359301"/>
          </a:xfrm>
        </p:grpSpPr>
        <p:sp>
          <p:nvSpPr>
            <p:cNvPr id="11297" name="Google Shape;11297;p92"/>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2"/>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2"/>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92"/>
          <p:cNvGrpSpPr/>
          <p:nvPr/>
        </p:nvGrpSpPr>
        <p:grpSpPr>
          <a:xfrm>
            <a:off x="1396957" y="4111915"/>
            <a:ext cx="301861" cy="332871"/>
            <a:chOff x="1396957" y="4287365"/>
            <a:chExt cx="301861" cy="332871"/>
          </a:xfrm>
        </p:grpSpPr>
        <p:sp>
          <p:nvSpPr>
            <p:cNvPr id="11301" name="Google Shape;11301;p92"/>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2"/>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2"/>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2"/>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2"/>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2"/>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2"/>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2"/>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2"/>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2"/>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2"/>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2"/>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2"/>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2"/>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2"/>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92"/>
          <p:cNvGrpSpPr/>
          <p:nvPr/>
        </p:nvGrpSpPr>
        <p:grpSpPr>
          <a:xfrm>
            <a:off x="1865381" y="4102056"/>
            <a:ext cx="396131" cy="355612"/>
            <a:chOff x="1865381" y="4277506"/>
            <a:chExt cx="396131" cy="355612"/>
          </a:xfrm>
        </p:grpSpPr>
        <p:sp>
          <p:nvSpPr>
            <p:cNvPr id="11317" name="Google Shape;11317;p92"/>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2"/>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2"/>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2"/>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2"/>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2"/>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92"/>
          <p:cNvGrpSpPr/>
          <p:nvPr/>
        </p:nvGrpSpPr>
        <p:grpSpPr>
          <a:xfrm>
            <a:off x="2411823" y="4128549"/>
            <a:ext cx="334398" cy="299953"/>
            <a:chOff x="2411823" y="4303999"/>
            <a:chExt cx="334398" cy="299953"/>
          </a:xfrm>
        </p:grpSpPr>
        <p:sp>
          <p:nvSpPr>
            <p:cNvPr id="11324" name="Google Shape;11324;p92"/>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2"/>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2"/>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2"/>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2"/>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2"/>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2"/>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92"/>
          <p:cNvGrpSpPr/>
          <p:nvPr/>
        </p:nvGrpSpPr>
        <p:grpSpPr>
          <a:xfrm>
            <a:off x="2903337" y="4103582"/>
            <a:ext cx="382519" cy="350682"/>
            <a:chOff x="2903337" y="4279032"/>
            <a:chExt cx="382519" cy="350682"/>
          </a:xfrm>
        </p:grpSpPr>
        <p:sp>
          <p:nvSpPr>
            <p:cNvPr id="11332" name="Google Shape;11332;p92"/>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2"/>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2"/>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2"/>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2"/>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2"/>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2"/>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2"/>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2"/>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2"/>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2"/>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2"/>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2"/>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2"/>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2"/>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92"/>
          <p:cNvGrpSpPr/>
          <p:nvPr/>
        </p:nvGrpSpPr>
        <p:grpSpPr>
          <a:xfrm>
            <a:off x="3933342" y="4140317"/>
            <a:ext cx="383632" cy="276449"/>
            <a:chOff x="3933342" y="4315767"/>
            <a:chExt cx="383632" cy="276449"/>
          </a:xfrm>
        </p:grpSpPr>
        <p:sp>
          <p:nvSpPr>
            <p:cNvPr id="11348" name="Google Shape;11348;p92"/>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2"/>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2"/>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2"/>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2"/>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2"/>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92"/>
          <p:cNvGrpSpPr/>
          <p:nvPr/>
        </p:nvGrpSpPr>
        <p:grpSpPr>
          <a:xfrm>
            <a:off x="3441065" y="4127055"/>
            <a:ext cx="337069" cy="302593"/>
            <a:chOff x="3441065" y="4302505"/>
            <a:chExt cx="337069" cy="302593"/>
          </a:xfrm>
        </p:grpSpPr>
        <p:sp>
          <p:nvSpPr>
            <p:cNvPr id="11355" name="Google Shape;11355;p92"/>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2"/>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2"/>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2"/>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2"/>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2"/>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2"/>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2"/>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2"/>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2"/>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2"/>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2"/>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2"/>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92"/>
          <p:cNvGrpSpPr/>
          <p:nvPr/>
        </p:nvGrpSpPr>
        <p:grpSpPr>
          <a:xfrm>
            <a:off x="3532345" y="3187185"/>
            <a:ext cx="339328" cy="336274"/>
            <a:chOff x="3532345" y="3362635"/>
            <a:chExt cx="339328" cy="336274"/>
          </a:xfrm>
        </p:grpSpPr>
        <p:sp>
          <p:nvSpPr>
            <p:cNvPr id="11369" name="Google Shape;11369;p9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2"/>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2"/>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2"/>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4" name="Google Shape;11374;p92"/>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5" name="Google Shape;11375;p92"/>
          <p:cNvGrpSpPr/>
          <p:nvPr/>
        </p:nvGrpSpPr>
        <p:grpSpPr>
          <a:xfrm>
            <a:off x="1883955" y="3633250"/>
            <a:ext cx="162873" cy="351445"/>
            <a:chOff x="1883955" y="3808700"/>
            <a:chExt cx="162873" cy="351445"/>
          </a:xfrm>
        </p:grpSpPr>
        <p:sp>
          <p:nvSpPr>
            <p:cNvPr id="11376" name="Google Shape;11376;p92"/>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2"/>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92"/>
          <p:cNvGrpSpPr/>
          <p:nvPr/>
        </p:nvGrpSpPr>
        <p:grpSpPr>
          <a:xfrm>
            <a:off x="939156" y="3633759"/>
            <a:ext cx="192007" cy="351318"/>
            <a:chOff x="939156" y="3809209"/>
            <a:chExt cx="192007" cy="351318"/>
          </a:xfrm>
        </p:grpSpPr>
        <p:sp>
          <p:nvSpPr>
            <p:cNvPr id="11379" name="Google Shape;11379;p92"/>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2"/>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92"/>
          <p:cNvGrpSpPr/>
          <p:nvPr/>
        </p:nvGrpSpPr>
        <p:grpSpPr>
          <a:xfrm>
            <a:off x="2306167" y="3634395"/>
            <a:ext cx="193915" cy="349155"/>
            <a:chOff x="2306167" y="3809845"/>
            <a:chExt cx="193915" cy="349155"/>
          </a:xfrm>
        </p:grpSpPr>
        <p:sp>
          <p:nvSpPr>
            <p:cNvPr id="11382" name="Google Shape;11382;p92"/>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2"/>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2"/>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2"/>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2"/>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2"/>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2"/>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92"/>
          <p:cNvGrpSpPr/>
          <p:nvPr/>
        </p:nvGrpSpPr>
        <p:grpSpPr>
          <a:xfrm>
            <a:off x="1323901" y="3631723"/>
            <a:ext cx="356343" cy="356757"/>
            <a:chOff x="1323901" y="3807173"/>
            <a:chExt cx="356343" cy="356757"/>
          </a:xfrm>
        </p:grpSpPr>
        <p:sp>
          <p:nvSpPr>
            <p:cNvPr id="11390" name="Google Shape;11390;p92"/>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2"/>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2"/>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2"/>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2"/>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2"/>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2"/>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2"/>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2"/>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2"/>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2"/>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2"/>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2"/>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2"/>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2"/>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2"/>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2"/>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2"/>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2"/>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2"/>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2"/>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2"/>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2"/>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2"/>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4" name="Google Shape;11414;p92"/>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5" name="Google Shape;11415;p92"/>
          <p:cNvGrpSpPr/>
          <p:nvPr/>
        </p:nvGrpSpPr>
        <p:grpSpPr>
          <a:xfrm>
            <a:off x="859262" y="3178470"/>
            <a:ext cx="306759" cy="351445"/>
            <a:chOff x="859262" y="3353920"/>
            <a:chExt cx="306759" cy="351445"/>
          </a:xfrm>
        </p:grpSpPr>
        <p:sp>
          <p:nvSpPr>
            <p:cNvPr id="11416" name="Google Shape;11416;p92"/>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2"/>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2"/>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2"/>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2"/>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1" name="Google Shape;11421;p92"/>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2" name="Google Shape;11422;p92"/>
          <p:cNvGrpSpPr/>
          <p:nvPr/>
        </p:nvGrpSpPr>
        <p:grpSpPr>
          <a:xfrm>
            <a:off x="3967437" y="3661652"/>
            <a:ext cx="364708" cy="295405"/>
            <a:chOff x="3967437" y="3837102"/>
            <a:chExt cx="364708" cy="295405"/>
          </a:xfrm>
        </p:grpSpPr>
        <p:sp>
          <p:nvSpPr>
            <p:cNvPr id="11423" name="Google Shape;11423;p92"/>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2"/>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2"/>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2"/>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2"/>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8" name="Google Shape;11428;p92"/>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2"/>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2"/>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1" name="Google Shape;11431;p92"/>
          <p:cNvGrpSpPr/>
          <p:nvPr/>
        </p:nvGrpSpPr>
        <p:grpSpPr>
          <a:xfrm>
            <a:off x="5811827" y="3631001"/>
            <a:ext cx="283743" cy="308444"/>
            <a:chOff x="5964227" y="3858701"/>
            <a:chExt cx="283743" cy="308444"/>
          </a:xfrm>
        </p:grpSpPr>
        <p:sp>
          <p:nvSpPr>
            <p:cNvPr id="11432" name="Google Shape;11432;p92"/>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2"/>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2"/>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2"/>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92"/>
          <p:cNvGrpSpPr/>
          <p:nvPr/>
        </p:nvGrpSpPr>
        <p:grpSpPr>
          <a:xfrm>
            <a:off x="6243508" y="3697623"/>
            <a:ext cx="320372" cy="213602"/>
            <a:chOff x="6395908" y="3873073"/>
            <a:chExt cx="320372" cy="213602"/>
          </a:xfrm>
        </p:grpSpPr>
        <p:sp>
          <p:nvSpPr>
            <p:cNvPr id="11437" name="Google Shape;11437;p92"/>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2"/>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2"/>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2"/>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2"/>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2"/>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2"/>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2"/>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2"/>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2"/>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92"/>
          <p:cNvGrpSpPr/>
          <p:nvPr/>
        </p:nvGrpSpPr>
        <p:grpSpPr>
          <a:xfrm>
            <a:off x="7262890" y="3627366"/>
            <a:ext cx="357138" cy="352018"/>
            <a:chOff x="7415290" y="3802816"/>
            <a:chExt cx="357138" cy="352018"/>
          </a:xfrm>
        </p:grpSpPr>
        <p:sp>
          <p:nvSpPr>
            <p:cNvPr id="11448" name="Google Shape;11448;p92"/>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2"/>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2"/>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2"/>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2"/>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2"/>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2"/>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2"/>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92"/>
          <p:cNvGrpSpPr/>
          <p:nvPr/>
        </p:nvGrpSpPr>
        <p:grpSpPr>
          <a:xfrm>
            <a:off x="6737312" y="3657963"/>
            <a:ext cx="355230" cy="293401"/>
            <a:chOff x="6889712" y="3833413"/>
            <a:chExt cx="355230" cy="293401"/>
          </a:xfrm>
        </p:grpSpPr>
        <p:sp>
          <p:nvSpPr>
            <p:cNvPr id="11457" name="Google Shape;11457;p92"/>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2"/>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2"/>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2"/>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2"/>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92"/>
          <p:cNvGrpSpPr/>
          <p:nvPr/>
        </p:nvGrpSpPr>
        <p:grpSpPr>
          <a:xfrm>
            <a:off x="7707152" y="3660420"/>
            <a:ext cx="282318" cy="337168"/>
            <a:chOff x="1635875" y="237775"/>
            <a:chExt cx="4370250" cy="5219325"/>
          </a:xfrm>
        </p:grpSpPr>
        <p:sp>
          <p:nvSpPr>
            <p:cNvPr id="11463" name="Google Shape;11463;p92"/>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2"/>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92"/>
          <p:cNvGrpSpPr/>
          <p:nvPr/>
        </p:nvGrpSpPr>
        <p:grpSpPr>
          <a:xfrm>
            <a:off x="3103963" y="3185690"/>
            <a:ext cx="297886" cy="337578"/>
            <a:chOff x="3103963" y="3361140"/>
            <a:chExt cx="297886" cy="337578"/>
          </a:xfrm>
        </p:grpSpPr>
        <p:sp>
          <p:nvSpPr>
            <p:cNvPr id="11466" name="Google Shape;11466;p92"/>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2"/>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2"/>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2"/>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2"/>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2"/>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2"/>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2"/>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2"/>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2"/>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2"/>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2"/>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92"/>
          <p:cNvGrpSpPr/>
          <p:nvPr/>
        </p:nvGrpSpPr>
        <p:grpSpPr>
          <a:xfrm>
            <a:off x="2667821" y="3185658"/>
            <a:ext cx="273046" cy="337801"/>
            <a:chOff x="2667821" y="3361108"/>
            <a:chExt cx="273046" cy="337801"/>
          </a:xfrm>
        </p:grpSpPr>
        <p:sp>
          <p:nvSpPr>
            <p:cNvPr id="11491" name="Google Shape;11491;p92"/>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2"/>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2"/>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2"/>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2"/>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2"/>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2"/>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2"/>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2"/>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2"/>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2"/>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2"/>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2"/>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2"/>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2"/>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2"/>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2"/>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2"/>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2"/>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92"/>
          <p:cNvGrpSpPr/>
          <p:nvPr/>
        </p:nvGrpSpPr>
        <p:grpSpPr>
          <a:xfrm>
            <a:off x="2212469" y="3184863"/>
            <a:ext cx="282715" cy="338660"/>
            <a:chOff x="2212469" y="3360313"/>
            <a:chExt cx="282715" cy="338660"/>
          </a:xfrm>
        </p:grpSpPr>
        <p:sp>
          <p:nvSpPr>
            <p:cNvPr id="11511" name="Google Shape;11511;p92"/>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2"/>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2"/>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92"/>
          <p:cNvGrpSpPr/>
          <p:nvPr/>
        </p:nvGrpSpPr>
        <p:grpSpPr>
          <a:xfrm>
            <a:off x="1768821" y="3185658"/>
            <a:ext cx="278739" cy="339073"/>
            <a:chOff x="1768821" y="3361108"/>
            <a:chExt cx="278739" cy="339073"/>
          </a:xfrm>
        </p:grpSpPr>
        <p:sp>
          <p:nvSpPr>
            <p:cNvPr id="11515" name="Google Shape;11515;p92"/>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2"/>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2"/>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2"/>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2"/>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2"/>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2"/>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2"/>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2"/>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2"/>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2"/>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92"/>
          <p:cNvGrpSpPr/>
          <p:nvPr/>
        </p:nvGrpSpPr>
        <p:grpSpPr>
          <a:xfrm>
            <a:off x="5337883" y="3161423"/>
            <a:ext cx="307141" cy="376826"/>
            <a:chOff x="5337883" y="3336873"/>
            <a:chExt cx="307141" cy="376826"/>
          </a:xfrm>
        </p:grpSpPr>
        <p:sp>
          <p:nvSpPr>
            <p:cNvPr id="11527" name="Google Shape;11527;p92"/>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2"/>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92"/>
          <p:cNvGrpSpPr/>
          <p:nvPr/>
        </p:nvGrpSpPr>
        <p:grpSpPr>
          <a:xfrm>
            <a:off x="4883835" y="3161805"/>
            <a:ext cx="323425" cy="377557"/>
            <a:chOff x="4883835" y="3337255"/>
            <a:chExt cx="323425" cy="377557"/>
          </a:xfrm>
        </p:grpSpPr>
        <p:sp>
          <p:nvSpPr>
            <p:cNvPr id="11530" name="Google Shape;11530;p92"/>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2"/>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2"/>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92"/>
          <p:cNvGrpSpPr/>
          <p:nvPr/>
        </p:nvGrpSpPr>
        <p:grpSpPr>
          <a:xfrm>
            <a:off x="6193310" y="3231839"/>
            <a:ext cx="352590" cy="237488"/>
            <a:chOff x="6193310" y="3407289"/>
            <a:chExt cx="352590" cy="237488"/>
          </a:xfrm>
        </p:grpSpPr>
        <p:sp>
          <p:nvSpPr>
            <p:cNvPr id="11534" name="Google Shape;11534;p92"/>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2"/>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2"/>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2"/>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2"/>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92"/>
          <p:cNvGrpSpPr/>
          <p:nvPr/>
        </p:nvGrpSpPr>
        <p:grpSpPr>
          <a:xfrm>
            <a:off x="6637117" y="3222393"/>
            <a:ext cx="353735" cy="254504"/>
            <a:chOff x="6637117" y="3397843"/>
            <a:chExt cx="353735" cy="254504"/>
          </a:xfrm>
        </p:grpSpPr>
        <p:sp>
          <p:nvSpPr>
            <p:cNvPr id="11540" name="Google Shape;11540;p92"/>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2"/>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2"/>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2"/>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2"/>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2"/>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92"/>
          <p:cNvGrpSpPr/>
          <p:nvPr/>
        </p:nvGrpSpPr>
        <p:grpSpPr>
          <a:xfrm>
            <a:off x="7075994" y="3174081"/>
            <a:ext cx="360637" cy="352336"/>
            <a:chOff x="7075994" y="3349531"/>
            <a:chExt cx="360637" cy="352336"/>
          </a:xfrm>
        </p:grpSpPr>
        <p:sp>
          <p:nvSpPr>
            <p:cNvPr id="11547" name="Google Shape;11547;p92"/>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2"/>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2"/>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2"/>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2"/>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2"/>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2"/>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92"/>
          <p:cNvGrpSpPr/>
          <p:nvPr/>
        </p:nvGrpSpPr>
        <p:grpSpPr>
          <a:xfrm>
            <a:off x="7651983" y="3173731"/>
            <a:ext cx="107183" cy="352399"/>
            <a:chOff x="7651983" y="3349181"/>
            <a:chExt cx="107183" cy="352399"/>
          </a:xfrm>
        </p:grpSpPr>
        <p:sp>
          <p:nvSpPr>
            <p:cNvPr id="11555" name="Google Shape;11555;p92"/>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2"/>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92"/>
          <p:cNvGrpSpPr/>
          <p:nvPr/>
        </p:nvGrpSpPr>
        <p:grpSpPr>
          <a:xfrm>
            <a:off x="7973468" y="3206872"/>
            <a:ext cx="352590" cy="287072"/>
            <a:chOff x="7973468" y="3382322"/>
            <a:chExt cx="352590" cy="287072"/>
          </a:xfrm>
        </p:grpSpPr>
        <p:sp>
          <p:nvSpPr>
            <p:cNvPr id="11558" name="Google Shape;11558;p92"/>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2"/>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2"/>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2"/>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2"/>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2"/>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2"/>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2"/>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2"/>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2"/>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2"/>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2"/>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0" name="Google Shape;11570;p92"/>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571" name="Google Shape;11571;p92"/>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75" name="Shape 11575"/>
        <p:cNvGrpSpPr/>
        <p:nvPr/>
      </p:nvGrpSpPr>
      <p:grpSpPr>
        <a:xfrm>
          <a:off x="0" y="0"/>
          <a:ext cx="0" cy="0"/>
          <a:chOff x="0" y="0"/>
          <a:chExt cx="0" cy="0"/>
        </a:xfrm>
      </p:grpSpPr>
      <p:grpSp>
        <p:nvGrpSpPr>
          <p:cNvPr id="11576" name="Google Shape;11576;p93"/>
          <p:cNvGrpSpPr/>
          <p:nvPr/>
        </p:nvGrpSpPr>
        <p:grpSpPr>
          <a:xfrm>
            <a:off x="849677" y="1576858"/>
            <a:ext cx="347872" cy="347488"/>
            <a:chOff x="849677" y="1500658"/>
            <a:chExt cx="347872" cy="347488"/>
          </a:xfrm>
        </p:grpSpPr>
        <p:sp>
          <p:nvSpPr>
            <p:cNvPr id="11577" name="Google Shape;11577;p93"/>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3"/>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3"/>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3"/>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3"/>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3"/>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93"/>
          <p:cNvGrpSpPr/>
          <p:nvPr/>
        </p:nvGrpSpPr>
        <p:grpSpPr>
          <a:xfrm>
            <a:off x="1415853" y="1576858"/>
            <a:ext cx="315872" cy="347488"/>
            <a:chOff x="1415853" y="1500658"/>
            <a:chExt cx="315872" cy="347488"/>
          </a:xfrm>
        </p:grpSpPr>
        <p:sp>
          <p:nvSpPr>
            <p:cNvPr id="11584" name="Google Shape;11584;p93"/>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3"/>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3"/>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3"/>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93"/>
          <p:cNvGrpSpPr/>
          <p:nvPr/>
        </p:nvGrpSpPr>
        <p:grpSpPr>
          <a:xfrm>
            <a:off x="4697389" y="1576858"/>
            <a:ext cx="347520" cy="347104"/>
            <a:chOff x="4697389" y="1500658"/>
            <a:chExt cx="347520" cy="347104"/>
          </a:xfrm>
        </p:grpSpPr>
        <p:sp>
          <p:nvSpPr>
            <p:cNvPr id="11589" name="Google Shape;11589;p93"/>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3"/>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3"/>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93"/>
          <p:cNvGrpSpPr/>
          <p:nvPr/>
        </p:nvGrpSpPr>
        <p:grpSpPr>
          <a:xfrm>
            <a:off x="3603533" y="2041146"/>
            <a:ext cx="347520" cy="353760"/>
            <a:chOff x="3603533" y="1964946"/>
            <a:chExt cx="347520" cy="353760"/>
          </a:xfrm>
        </p:grpSpPr>
        <p:sp>
          <p:nvSpPr>
            <p:cNvPr id="11593" name="Google Shape;11593;p93"/>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3"/>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3"/>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93"/>
          <p:cNvGrpSpPr/>
          <p:nvPr/>
        </p:nvGrpSpPr>
        <p:grpSpPr>
          <a:xfrm>
            <a:off x="1950765" y="2040538"/>
            <a:ext cx="357792" cy="352448"/>
            <a:chOff x="1950765" y="1964338"/>
            <a:chExt cx="357792" cy="352448"/>
          </a:xfrm>
        </p:grpSpPr>
        <p:sp>
          <p:nvSpPr>
            <p:cNvPr id="11597" name="Google Shape;11597;p93"/>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3"/>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3"/>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3"/>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1" name="Google Shape;11601;p93"/>
          <p:cNvGrpSpPr/>
          <p:nvPr/>
        </p:nvGrpSpPr>
        <p:grpSpPr>
          <a:xfrm>
            <a:off x="7435629" y="2040890"/>
            <a:ext cx="367712" cy="353248"/>
            <a:chOff x="7435629" y="1964690"/>
            <a:chExt cx="367712" cy="353248"/>
          </a:xfrm>
        </p:grpSpPr>
        <p:sp>
          <p:nvSpPr>
            <p:cNvPr id="11602" name="Google Shape;11602;p93"/>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3"/>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3"/>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3"/>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93"/>
          <p:cNvGrpSpPr/>
          <p:nvPr/>
        </p:nvGrpSpPr>
        <p:grpSpPr>
          <a:xfrm>
            <a:off x="2512749" y="2041242"/>
            <a:ext cx="333024" cy="352896"/>
            <a:chOff x="2512749" y="1965042"/>
            <a:chExt cx="333024" cy="352896"/>
          </a:xfrm>
        </p:grpSpPr>
        <p:sp>
          <p:nvSpPr>
            <p:cNvPr id="11607" name="Google Shape;11607;p93"/>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3"/>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3"/>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3"/>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3"/>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93"/>
          <p:cNvGrpSpPr/>
          <p:nvPr/>
        </p:nvGrpSpPr>
        <p:grpSpPr>
          <a:xfrm>
            <a:off x="1398317" y="2057978"/>
            <a:ext cx="365792" cy="335392"/>
            <a:chOff x="1398317" y="1981778"/>
            <a:chExt cx="365792" cy="335392"/>
          </a:xfrm>
        </p:grpSpPr>
        <p:sp>
          <p:nvSpPr>
            <p:cNvPr id="11613" name="Google Shape;11613;p93"/>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3"/>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3"/>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3"/>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3"/>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3"/>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93"/>
          <p:cNvGrpSpPr/>
          <p:nvPr/>
        </p:nvGrpSpPr>
        <p:grpSpPr>
          <a:xfrm>
            <a:off x="3052237" y="2079770"/>
            <a:ext cx="353600" cy="314752"/>
            <a:chOff x="3052237" y="2003570"/>
            <a:chExt cx="353600" cy="314752"/>
          </a:xfrm>
        </p:grpSpPr>
        <p:sp>
          <p:nvSpPr>
            <p:cNvPr id="11620" name="Google Shape;11620;p93"/>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3"/>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3"/>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93"/>
          <p:cNvGrpSpPr/>
          <p:nvPr/>
        </p:nvGrpSpPr>
        <p:grpSpPr>
          <a:xfrm>
            <a:off x="1404013" y="3034266"/>
            <a:ext cx="368096" cy="223968"/>
            <a:chOff x="1404013" y="2958066"/>
            <a:chExt cx="368096" cy="223968"/>
          </a:xfrm>
        </p:grpSpPr>
        <p:sp>
          <p:nvSpPr>
            <p:cNvPr id="11624" name="Google Shape;11624;p93"/>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3"/>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6" name="Google Shape;11626;p93"/>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3"/>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8" name="Google Shape;11628;p93"/>
          <p:cNvGrpSpPr/>
          <p:nvPr/>
        </p:nvGrpSpPr>
        <p:grpSpPr>
          <a:xfrm>
            <a:off x="1951149" y="2961402"/>
            <a:ext cx="370368" cy="367328"/>
            <a:chOff x="1951149" y="2885202"/>
            <a:chExt cx="370368" cy="367328"/>
          </a:xfrm>
        </p:grpSpPr>
        <p:sp>
          <p:nvSpPr>
            <p:cNvPr id="11629" name="Google Shape;11629;p93"/>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3"/>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3"/>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2" name="Google Shape;11632;p93"/>
          <p:cNvGrpSpPr/>
          <p:nvPr/>
        </p:nvGrpSpPr>
        <p:grpSpPr>
          <a:xfrm>
            <a:off x="2501677" y="2982362"/>
            <a:ext cx="367328" cy="327296"/>
            <a:chOff x="2501677" y="2906162"/>
            <a:chExt cx="367328" cy="327296"/>
          </a:xfrm>
        </p:grpSpPr>
        <p:sp>
          <p:nvSpPr>
            <p:cNvPr id="11633" name="Google Shape;11633;p93"/>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3"/>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3"/>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6" name="Google Shape;11636;p93"/>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7" name="Google Shape;11637;p93"/>
          <p:cNvGrpSpPr/>
          <p:nvPr/>
        </p:nvGrpSpPr>
        <p:grpSpPr>
          <a:xfrm>
            <a:off x="3050317" y="2969914"/>
            <a:ext cx="367712" cy="354240"/>
            <a:chOff x="3050317" y="2893714"/>
            <a:chExt cx="367712" cy="354240"/>
          </a:xfrm>
        </p:grpSpPr>
        <p:sp>
          <p:nvSpPr>
            <p:cNvPr id="11638" name="Google Shape;11638;p93"/>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3"/>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0" name="Google Shape;11640;p93"/>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3"/>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2" name="Google Shape;11642;p93"/>
          <p:cNvGrpSpPr/>
          <p:nvPr/>
        </p:nvGrpSpPr>
        <p:grpSpPr>
          <a:xfrm>
            <a:off x="7531277" y="2962554"/>
            <a:ext cx="185184" cy="367296"/>
            <a:chOff x="7531277" y="2886354"/>
            <a:chExt cx="185184" cy="367296"/>
          </a:xfrm>
        </p:grpSpPr>
        <p:sp>
          <p:nvSpPr>
            <p:cNvPr id="11643" name="Google Shape;11643;p93"/>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3"/>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3"/>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93"/>
          <p:cNvGrpSpPr/>
          <p:nvPr/>
        </p:nvGrpSpPr>
        <p:grpSpPr>
          <a:xfrm>
            <a:off x="6926637" y="2962938"/>
            <a:ext cx="297184" cy="367296"/>
            <a:chOff x="6926637" y="2886738"/>
            <a:chExt cx="297184" cy="367296"/>
          </a:xfrm>
        </p:grpSpPr>
        <p:sp>
          <p:nvSpPr>
            <p:cNvPr id="11647" name="Google Shape;11647;p93"/>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3"/>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3"/>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0" name="Google Shape;11650;p93"/>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3"/>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2" name="Google Shape;11652;p93"/>
          <p:cNvGrpSpPr/>
          <p:nvPr/>
        </p:nvGrpSpPr>
        <p:grpSpPr>
          <a:xfrm>
            <a:off x="6340653" y="2962554"/>
            <a:ext cx="370368" cy="368064"/>
            <a:chOff x="6340653" y="2886354"/>
            <a:chExt cx="370368" cy="368064"/>
          </a:xfrm>
        </p:grpSpPr>
        <p:sp>
          <p:nvSpPr>
            <p:cNvPr id="11653" name="Google Shape;11653;p93"/>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3"/>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3"/>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3"/>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3"/>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3"/>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93"/>
          <p:cNvGrpSpPr/>
          <p:nvPr/>
        </p:nvGrpSpPr>
        <p:grpSpPr>
          <a:xfrm>
            <a:off x="5246797" y="2057626"/>
            <a:ext cx="354752" cy="336512"/>
            <a:chOff x="5246797" y="1981426"/>
            <a:chExt cx="354752" cy="336512"/>
          </a:xfrm>
        </p:grpSpPr>
        <p:sp>
          <p:nvSpPr>
            <p:cNvPr id="11660" name="Google Shape;11660;p93"/>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3"/>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93"/>
          <p:cNvGrpSpPr/>
          <p:nvPr/>
        </p:nvGrpSpPr>
        <p:grpSpPr>
          <a:xfrm>
            <a:off x="4148749" y="2178266"/>
            <a:ext cx="355136" cy="216256"/>
            <a:chOff x="4148749" y="2102066"/>
            <a:chExt cx="355136" cy="216256"/>
          </a:xfrm>
        </p:grpSpPr>
        <p:sp>
          <p:nvSpPr>
            <p:cNvPr id="11663" name="Google Shape;11663;p93"/>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3"/>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93"/>
          <p:cNvGrpSpPr/>
          <p:nvPr/>
        </p:nvGrpSpPr>
        <p:grpSpPr>
          <a:xfrm>
            <a:off x="5794669" y="2077626"/>
            <a:ext cx="354752" cy="315360"/>
            <a:chOff x="5794669" y="2001426"/>
            <a:chExt cx="354752" cy="315360"/>
          </a:xfrm>
        </p:grpSpPr>
        <p:sp>
          <p:nvSpPr>
            <p:cNvPr id="11666" name="Google Shape;11666;p93"/>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3"/>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93"/>
          <p:cNvGrpSpPr/>
          <p:nvPr/>
        </p:nvGrpSpPr>
        <p:grpSpPr>
          <a:xfrm>
            <a:off x="6345229" y="2106042"/>
            <a:ext cx="352832" cy="289216"/>
            <a:chOff x="6345229" y="2029842"/>
            <a:chExt cx="352832" cy="289216"/>
          </a:xfrm>
        </p:grpSpPr>
        <p:sp>
          <p:nvSpPr>
            <p:cNvPr id="11669" name="Google Shape;11669;p93"/>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3"/>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93"/>
          <p:cNvGrpSpPr/>
          <p:nvPr/>
        </p:nvGrpSpPr>
        <p:grpSpPr>
          <a:xfrm>
            <a:off x="4697389" y="2112538"/>
            <a:ext cx="354752" cy="281984"/>
            <a:chOff x="4697389" y="2036338"/>
            <a:chExt cx="354752" cy="281984"/>
          </a:xfrm>
        </p:grpSpPr>
        <p:sp>
          <p:nvSpPr>
            <p:cNvPr id="11672" name="Google Shape;11672;p93"/>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3"/>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93"/>
          <p:cNvGrpSpPr/>
          <p:nvPr/>
        </p:nvGrpSpPr>
        <p:grpSpPr>
          <a:xfrm>
            <a:off x="1404013" y="2500954"/>
            <a:ext cx="353600" cy="354944"/>
            <a:chOff x="1404013" y="2424754"/>
            <a:chExt cx="353600" cy="354944"/>
          </a:xfrm>
        </p:grpSpPr>
        <p:sp>
          <p:nvSpPr>
            <p:cNvPr id="11675" name="Google Shape;11675;p93"/>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3"/>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3"/>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3"/>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3"/>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93"/>
          <p:cNvGrpSpPr/>
          <p:nvPr/>
        </p:nvGrpSpPr>
        <p:grpSpPr>
          <a:xfrm>
            <a:off x="854253" y="2504474"/>
            <a:ext cx="355104" cy="351040"/>
            <a:chOff x="854253" y="2428274"/>
            <a:chExt cx="355104" cy="351040"/>
          </a:xfrm>
        </p:grpSpPr>
        <p:sp>
          <p:nvSpPr>
            <p:cNvPr id="11681" name="Google Shape;11681;p93"/>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3"/>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93"/>
          <p:cNvGrpSpPr/>
          <p:nvPr/>
        </p:nvGrpSpPr>
        <p:grpSpPr>
          <a:xfrm>
            <a:off x="6896909" y="2517146"/>
            <a:ext cx="354752" cy="275904"/>
            <a:chOff x="6896909" y="2440946"/>
            <a:chExt cx="354752" cy="275904"/>
          </a:xfrm>
        </p:grpSpPr>
        <p:sp>
          <p:nvSpPr>
            <p:cNvPr id="11684" name="Google Shape;11684;p93"/>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3"/>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6" name="Google Shape;11686;p93"/>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7" name="Google Shape;11687;p93"/>
          <p:cNvGrpSpPr/>
          <p:nvPr/>
        </p:nvGrpSpPr>
        <p:grpSpPr>
          <a:xfrm>
            <a:off x="5265069" y="2500954"/>
            <a:ext cx="321984" cy="354560"/>
            <a:chOff x="5265069" y="2424754"/>
            <a:chExt cx="321984" cy="354560"/>
          </a:xfrm>
        </p:grpSpPr>
        <p:sp>
          <p:nvSpPr>
            <p:cNvPr id="11688" name="Google Shape;11688;p93"/>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3"/>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93"/>
          <p:cNvGrpSpPr/>
          <p:nvPr/>
        </p:nvGrpSpPr>
        <p:grpSpPr>
          <a:xfrm>
            <a:off x="4150669" y="2542970"/>
            <a:ext cx="355104" cy="259584"/>
            <a:chOff x="4150669" y="2466770"/>
            <a:chExt cx="355104" cy="259584"/>
          </a:xfrm>
        </p:grpSpPr>
        <p:sp>
          <p:nvSpPr>
            <p:cNvPr id="11691" name="Google Shape;11691;p93"/>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3"/>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3"/>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3"/>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93"/>
          <p:cNvGrpSpPr/>
          <p:nvPr/>
        </p:nvGrpSpPr>
        <p:grpSpPr>
          <a:xfrm>
            <a:off x="4699693" y="2501146"/>
            <a:ext cx="354336" cy="353984"/>
            <a:chOff x="4699693" y="2424946"/>
            <a:chExt cx="354336" cy="353984"/>
          </a:xfrm>
        </p:grpSpPr>
        <p:sp>
          <p:nvSpPr>
            <p:cNvPr id="11696" name="Google Shape;11696;p93"/>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3"/>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8" name="Google Shape;11698;p93"/>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3"/>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0" name="Google Shape;11700;p93"/>
          <p:cNvGrpSpPr/>
          <p:nvPr/>
        </p:nvGrpSpPr>
        <p:grpSpPr>
          <a:xfrm>
            <a:off x="1953037" y="2628442"/>
            <a:ext cx="355136" cy="227072"/>
            <a:chOff x="1953037" y="2552242"/>
            <a:chExt cx="355136" cy="227072"/>
          </a:xfrm>
        </p:grpSpPr>
        <p:sp>
          <p:nvSpPr>
            <p:cNvPr id="11701" name="Google Shape;11701;p93"/>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3"/>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3" name="Google Shape;11703;p93"/>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4" name="Google Shape;11704;p93"/>
          <p:cNvGrpSpPr/>
          <p:nvPr/>
        </p:nvGrpSpPr>
        <p:grpSpPr>
          <a:xfrm>
            <a:off x="2500941" y="2603418"/>
            <a:ext cx="355104" cy="250944"/>
            <a:chOff x="2500941" y="2527218"/>
            <a:chExt cx="355104" cy="250944"/>
          </a:xfrm>
        </p:grpSpPr>
        <p:sp>
          <p:nvSpPr>
            <p:cNvPr id="11705" name="Google Shape;11705;p93"/>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3"/>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3"/>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3"/>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3"/>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0" name="Google Shape;11710;p93"/>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1" name="Google Shape;11711;p93"/>
          <p:cNvGrpSpPr/>
          <p:nvPr/>
        </p:nvGrpSpPr>
        <p:grpSpPr>
          <a:xfrm>
            <a:off x="7993805" y="2503322"/>
            <a:ext cx="356256" cy="351808"/>
            <a:chOff x="7993805" y="2427122"/>
            <a:chExt cx="356256" cy="351808"/>
          </a:xfrm>
        </p:grpSpPr>
        <p:sp>
          <p:nvSpPr>
            <p:cNvPr id="11712" name="Google Shape;11712;p9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93"/>
          <p:cNvGrpSpPr/>
          <p:nvPr/>
        </p:nvGrpSpPr>
        <p:grpSpPr>
          <a:xfrm>
            <a:off x="878637" y="2041210"/>
            <a:ext cx="308640" cy="353312"/>
            <a:chOff x="878637" y="1965010"/>
            <a:chExt cx="308640" cy="353312"/>
          </a:xfrm>
        </p:grpSpPr>
        <p:sp>
          <p:nvSpPr>
            <p:cNvPr id="11716" name="Google Shape;11716;p93"/>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3"/>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3"/>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93"/>
          <p:cNvGrpSpPr/>
          <p:nvPr/>
        </p:nvGrpSpPr>
        <p:grpSpPr>
          <a:xfrm>
            <a:off x="6896141" y="2040922"/>
            <a:ext cx="348256" cy="352448"/>
            <a:chOff x="6896141" y="1964722"/>
            <a:chExt cx="348256" cy="352448"/>
          </a:xfrm>
        </p:grpSpPr>
        <p:sp>
          <p:nvSpPr>
            <p:cNvPr id="11720" name="Google Shape;11720;p93"/>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3"/>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3"/>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93"/>
          <p:cNvGrpSpPr/>
          <p:nvPr/>
        </p:nvGrpSpPr>
        <p:grpSpPr>
          <a:xfrm>
            <a:off x="7989997" y="2091578"/>
            <a:ext cx="355136" cy="303328"/>
            <a:chOff x="7989997" y="2015378"/>
            <a:chExt cx="355136" cy="303328"/>
          </a:xfrm>
        </p:grpSpPr>
        <p:sp>
          <p:nvSpPr>
            <p:cNvPr id="11724" name="Google Shape;11724;p93"/>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3"/>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3"/>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93"/>
          <p:cNvGrpSpPr/>
          <p:nvPr/>
        </p:nvGrpSpPr>
        <p:grpSpPr>
          <a:xfrm>
            <a:off x="3598221" y="1585562"/>
            <a:ext cx="348640" cy="330784"/>
            <a:chOff x="3598221" y="1509362"/>
            <a:chExt cx="348640" cy="330784"/>
          </a:xfrm>
        </p:grpSpPr>
        <p:sp>
          <p:nvSpPr>
            <p:cNvPr id="11728" name="Google Shape;11728;p93"/>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3"/>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3"/>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3"/>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93"/>
          <p:cNvGrpSpPr/>
          <p:nvPr/>
        </p:nvGrpSpPr>
        <p:grpSpPr>
          <a:xfrm>
            <a:off x="5246797" y="1576858"/>
            <a:ext cx="347872" cy="347488"/>
            <a:chOff x="5246797" y="1500658"/>
            <a:chExt cx="347872" cy="347488"/>
          </a:xfrm>
        </p:grpSpPr>
        <p:sp>
          <p:nvSpPr>
            <p:cNvPr id="11733" name="Google Shape;11733;p93"/>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3"/>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3"/>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3"/>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93"/>
          <p:cNvGrpSpPr/>
          <p:nvPr/>
        </p:nvGrpSpPr>
        <p:grpSpPr>
          <a:xfrm>
            <a:off x="5796589" y="1576858"/>
            <a:ext cx="349024" cy="346752"/>
            <a:chOff x="5796589" y="1500658"/>
            <a:chExt cx="349024" cy="346752"/>
          </a:xfrm>
        </p:grpSpPr>
        <p:sp>
          <p:nvSpPr>
            <p:cNvPr id="11738" name="Google Shape;11738;p93"/>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9" name="Google Shape;11739;p93"/>
            <p:cNvGrpSpPr/>
            <p:nvPr/>
          </p:nvGrpSpPr>
          <p:grpSpPr>
            <a:xfrm>
              <a:off x="5796589" y="1500658"/>
              <a:ext cx="349024" cy="346752"/>
              <a:chOff x="5796589" y="1500658"/>
              <a:chExt cx="349024" cy="346752"/>
            </a:xfrm>
          </p:grpSpPr>
          <p:sp>
            <p:nvSpPr>
              <p:cNvPr id="11740" name="Google Shape;11740;p93"/>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3"/>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3"/>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3"/>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44" name="Google Shape;11744;p93"/>
          <p:cNvGrpSpPr/>
          <p:nvPr/>
        </p:nvGrpSpPr>
        <p:grpSpPr>
          <a:xfrm>
            <a:off x="6895373" y="1578778"/>
            <a:ext cx="348640" cy="343296"/>
            <a:chOff x="6895373" y="1502578"/>
            <a:chExt cx="348640" cy="343296"/>
          </a:xfrm>
        </p:grpSpPr>
        <p:sp>
          <p:nvSpPr>
            <p:cNvPr id="11745" name="Google Shape;11745;p93"/>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3"/>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3"/>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93"/>
          <p:cNvGrpSpPr/>
          <p:nvPr/>
        </p:nvGrpSpPr>
        <p:grpSpPr>
          <a:xfrm>
            <a:off x="4147597" y="1581658"/>
            <a:ext cx="347904" cy="336992"/>
            <a:chOff x="4147597" y="1505458"/>
            <a:chExt cx="347904" cy="336992"/>
          </a:xfrm>
        </p:grpSpPr>
        <p:sp>
          <p:nvSpPr>
            <p:cNvPr id="11749" name="Google Shape;11749;p93"/>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3"/>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3"/>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3"/>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3"/>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3"/>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3"/>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93"/>
          <p:cNvGrpSpPr/>
          <p:nvPr/>
        </p:nvGrpSpPr>
        <p:grpSpPr>
          <a:xfrm>
            <a:off x="2499405" y="1576090"/>
            <a:ext cx="347488" cy="348256"/>
            <a:chOff x="2499405" y="1499890"/>
            <a:chExt cx="347488" cy="348256"/>
          </a:xfrm>
        </p:grpSpPr>
        <p:sp>
          <p:nvSpPr>
            <p:cNvPr id="11757" name="Google Shape;11757;p93"/>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3"/>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3"/>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3"/>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3"/>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93"/>
          <p:cNvGrpSpPr/>
          <p:nvPr/>
        </p:nvGrpSpPr>
        <p:grpSpPr>
          <a:xfrm>
            <a:off x="1956845" y="1576698"/>
            <a:ext cx="331520" cy="348032"/>
            <a:chOff x="1956845" y="1500498"/>
            <a:chExt cx="331520" cy="348032"/>
          </a:xfrm>
        </p:grpSpPr>
        <p:sp>
          <p:nvSpPr>
            <p:cNvPr id="11763" name="Google Shape;11763;p93"/>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3"/>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3"/>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3"/>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3"/>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3"/>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3"/>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3"/>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3"/>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3"/>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3"/>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3"/>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93"/>
          <p:cNvGrpSpPr/>
          <p:nvPr/>
        </p:nvGrpSpPr>
        <p:grpSpPr>
          <a:xfrm>
            <a:off x="6345613" y="1626074"/>
            <a:ext cx="348640" cy="250656"/>
            <a:chOff x="6345613" y="1549874"/>
            <a:chExt cx="348640" cy="250656"/>
          </a:xfrm>
        </p:grpSpPr>
        <p:sp>
          <p:nvSpPr>
            <p:cNvPr id="11776" name="Google Shape;11776;p93"/>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3"/>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3"/>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3"/>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3"/>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3"/>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93"/>
          <p:cNvGrpSpPr/>
          <p:nvPr/>
        </p:nvGrpSpPr>
        <p:grpSpPr>
          <a:xfrm>
            <a:off x="7444781" y="1583226"/>
            <a:ext cx="348640" cy="334272"/>
            <a:chOff x="7444781" y="1507026"/>
            <a:chExt cx="348640" cy="334272"/>
          </a:xfrm>
        </p:grpSpPr>
        <p:sp>
          <p:nvSpPr>
            <p:cNvPr id="11783" name="Google Shape;11783;p93"/>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3"/>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3"/>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3"/>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3"/>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93"/>
          <p:cNvGrpSpPr/>
          <p:nvPr/>
        </p:nvGrpSpPr>
        <p:grpSpPr>
          <a:xfrm>
            <a:off x="7995341" y="1582938"/>
            <a:ext cx="347872" cy="334944"/>
            <a:chOff x="7995341" y="1506738"/>
            <a:chExt cx="347872" cy="334944"/>
          </a:xfrm>
        </p:grpSpPr>
        <p:sp>
          <p:nvSpPr>
            <p:cNvPr id="11789" name="Google Shape;11789;p93"/>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3"/>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3"/>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3"/>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3"/>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3"/>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93"/>
          <p:cNvGrpSpPr/>
          <p:nvPr/>
        </p:nvGrpSpPr>
        <p:grpSpPr>
          <a:xfrm>
            <a:off x="3048045" y="1599130"/>
            <a:ext cx="347872" cy="303904"/>
            <a:chOff x="3048045" y="1522930"/>
            <a:chExt cx="347872" cy="303904"/>
          </a:xfrm>
        </p:grpSpPr>
        <p:sp>
          <p:nvSpPr>
            <p:cNvPr id="11796" name="Google Shape;11796;p9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7" name="Google Shape;11797;p93"/>
            <p:cNvGrpSpPr/>
            <p:nvPr/>
          </p:nvGrpSpPr>
          <p:grpSpPr>
            <a:xfrm>
              <a:off x="3048045" y="1522930"/>
              <a:ext cx="347872" cy="303904"/>
              <a:chOff x="3048045" y="1522930"/>
              <a:chExt cx="347872" cy="303904"/>
            </a:xfrm>
          </p:grpSpPr>
          <p:sp>
            <p:nvSpPr>
              <p:cNvPr id="11798" name="Google Shape;11798;p93"/>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3"/>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00" name="Google Shape;11800;p93"/>
          <p:cNvGrpSpPr/>
          <p:nvPr/>
        </p:nvGrpSpPr>
        <p:grpSpPr>
          <a:xfrm>
            <a:off x="1133133" y="3428122"/>
            <a:ext cx="313984" cy="358560"/>
            <a:chOff x="1133133" y="3351922"/>
            <a:chExt cx="313984" cy="358560"/>
          </a:xfrm>
        </p:grpSpPr>
        <p:sp>
          <p:nvSpPr>
            <p:cNvPr id="11801" name="Google Shape;11801;p9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7" name="Google Shape;11817;p93"/>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8" name="Google Shape;11818;p93"/>
          <p:cNvGrpSpPr/>
          <p:nvPr/>
        </p:nvGrpSpPr>
        <p:grpSpPr>
          <a:xfrm>
            <a:off x="2795053" y="3428794"/>
            <a:ext cx="288448" cy="357120"/>
            <a:chOff x="2795053" y="3352594"/>
            <a:chExt cx="288448" cy="357120"/>
          </a:xfrm>
        </p:grpSpPr>
        <p:sp>
          <p:nvSpPr>
            <p:cNvPr id="11819" name="Google Shape;11819;p93"/>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3"/>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3"/>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3"/>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3"/>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3"/>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3"/>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3"/>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3"/>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93"/>
          <p:cNvGrpSpPr/>
          <p:nvPr/>
        </p:nvGrpSpPr>
        <p:grpSpPr>
          <a:xfrm>
            <a:off x="2236525" y="3429402"/>
            <a:ext cx="304832" cy="356512"/>
            <a:chOff x="2236525" y="3353202"/>
            <a:chExt cx="304832" cy="356512"/>
          </a:xfrm>
        </p:grpSpPr>
        <p:sp>
          <p:nvSpPr>
            <p:cNvPr id="11829" name="Google Shape;11829;p93"/>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3"/>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3"/>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93"/>
          <p:cNvGrpSpPr/>
          <p:nvPr/>
        </p:nvGrpSpPr>
        <p:grpSpPr>
          <a:xfrm>
            <a:off x="3910637" y="3428890"/>
            <a:ext cx="256800" cy="357024"/>
            <a:chOff x="3910637" y="3352690"/>
            <a:chExt cx="256800" cy="357024"/>
          </a:xfrm>
        </p:grpSpPr>
        <p:sp>
          <p:nvSpPr>
            <p:cNvPr id="11833" name="Google Shape;11833;p93"/>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3"/>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3"/>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93"/>
          <p:cNvGrpSpPr/>
          <p:nvPr/>
        </p:nvGrpSpPr>
        <p:grpSpPr>
          <a:xfrm>
            <a:off x="6056429" y="3428122"/>
            <a:ext cx="360064" cy="360096"/>
            <a:chOff x="6056429" y="3351922"/>
            <a:chExt cx="360064" cy="360096"/>
          </a:xfrm>
        </p:grpSpPr>
        <p:sp>
          <p:nvSpPr>
            <p:cNvPr id="11837" name="Google Shape;11837;p93"/>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3"/>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3"/>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93"/>
          <p:cNvGrpSpPr/>
          <p:nvPr/>
        </p:nvGrpSpPr>
        <p:grpSpPr>
          <a:xfrm>
            <a:off x="6608877" y="3429274"/>
            <a:ext cx="357408" cy="357408"/>
            <a:chOff x="6608877" y="3353074"/>
            <a:chExt cx="357408" cy="357408"/>
          </a:xfrm>
        </p:grpSpPr>
        <p:sp>
          <p:nvSpPr>
            <p:cNvPr id="11841" name="Google Shape;11841;p93"/>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3"/>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3"/>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3"/>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3"/>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3"/>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3"/>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8" name="Google Shape;11848;p93"/>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3"/>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0" name="Google Shape;11850;p93"/>
          <p:cNvGrpSpPr/>
          <p:nvPr/>
        </p:nvGrpSpPr>
        <p:grpSpPr>
          <a:xfrm>
            <a:off x="4959533" y="3446426"/>
            <a:ext cx="357408" cy="323488"/>
            <a:chOff x="4959533" y="3370226"/>
            <a:chExt cx="357408" cy="323488"/>
          </a:xfrm>
        </p:grpSpPr>
        <p:sp>
          <p:nvSpPr>
            <p:cNvPr id="11851" name="Google Shape;11851;p93"/>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3"/>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93"/>
          <p:cNvGrpSpPr/>
          <p:nvPr/>
        </p:nvGrpSpPr>
        <p:grpSpPr>
          <a:xfrm>
            <a:off x="7158637" y="3429274"/>
            <a:ext cx="357056" cy="357408"/>
            <a:chOff x="7158637" y="3353074"/>
            <a:chExt cx="357056" cy="357408"/>
          </a:xfrm>
        </p:grpSpPr>
        <p:sp>
          <p:nvSpPr>
            <p:cNvPr id="11854" name="Google Shape;11854;p93"/>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3"/>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3"/>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3"/>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93"/>
          <p:cNvGrpSpPr/>
          <p:nvPr/>
        </p:nvGrpSpPr>
        <p:grpSpPr>
          <a:xfrm>
            <a:off x="3316269" y="3428602"/>
            <a:ext cx="344832" cy="356544"/>
            <a:chOff x="3316269" y="3352402"/>
            <a:chExt cx="344832" cy="356544"/>
          </a:xfrm>
        </p:grpSpPr>
        <p:sp>
          <p:nvSpPr>
            <p:cNvPr id="11859" name="Google Shape;11859;p93"/>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3"/>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3"/>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93"/>
          <p:cNvGrpSpPr/>
          <p:nvPr/>
        </p:nvGrpSpPr>
        <p:grpSpPr>
          <a:xfrm>
            <a:off x="5508909" y="3447706"/>
            <a:ext cx="358560" cy="319552"/>
            <a:chOff x="5508909" y="3371506"/>
            <a:chExt cx="358560" cy="319552"/>
          </a:xfrm>
        </p:grpSpPr>
        <p:sp>
          <p:nvSpPr>
            <p:cNvPr id="11863" name="Google Shape;11863;p93"/>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3"/>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3"/>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3"/>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3"/>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3"/>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3"/>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3"/>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3"/>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3"/>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3" name="Google Shape;11873;p9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77" name="Shape 11877"/>
        <p:cNvGrpSpPr/>
        <p:nvPr/>
      </p:nvGrpSpPr>
      <p:grpSpPr>
        <a:xfrm>
          <a:off x="0" y="0"/>
          <a:ext cx="0" cy="0"/>
          <a:chOff x="0" y="0"/>
          <a:chExt cx="0" cy="0"/>
        </a:xfrm>
      </p:grpSpPr>
      <p:sp>
        <p:nvSpPr>
          <p:cNvPr id="11878" name="Google Shape;11878;p94"/>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9" name="Google Shape;11879;p94"/>
          <p:cNvGrpSpPr/>
          <p:nvPr/>
        </p:nvGrpSpPr>
        <p:grpSpPr>
          <a:xfrm>
            <a:off x="3051327" y="3893352"/>
            <a:ext cx="346056" cy="345674"/>
            <a:chOff x="3303268" y="3817349"/>
            <a:chExt cx="346056" cy="345674"/>
          </a:xfrm>
        </p:grpSpPr>
        <p:sp>
          <p:nvSpPr>
            <p:cNvPr id="11880" name="Google Shape;11880;p94"/>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4"/>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4"/>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4"/>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94"/>
          <p:cNvGrpSpPr/>
          <p:nvPr/>
        </p:nvGrpSpPr>
        <p:grpSpPr>
          <a:xfrm>
            <a:off x="3500416" y="3893352"/>
            <a:ext cx="346056" cy="345674"/>
            <a:chOff x="3752358" y="3817349"/>
            <a:chExt cx="346056" cy="345674"/>
          </a:xfrm>
        </p:grpSpPr>
        <p:sp>
          <p:nvSpPr>
            <p:cNvPr id="11885" name="Google Shape;11885;p94"/>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4"/>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4"/>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4"/>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94"/>
          <p:cNvGrpSpPr/>
          <p:nvPr/>
        </p:nvGrpSpPr>
        <p:grpSpPr>
          <a:xfrm>
            <a:off x="4848066" y="3893352"/>
            <a:ext cx="346024" cy="345674"/>
            <a:chOff x="5100008" y="3817349"/>
            <a:chExt cx="346024" cy="345674"/>
          </a:xfrm>
        </p:grpSpPr>
        <p:sp>
          <p:nvSpPr>
            <p:cNvPr id="11890" name="Google Shape;11890;p94"/>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4"/>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4"/>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94"/>
          <p:cNvGrpSpPr/>
          <p:nvPr/>
        </p:nvGrpSpPr>
        <p:grpSpPr>
          <a:xfrm>
            <a:off x="5746977" y="3893352"/>
            <a:ext cx="345674" cy="345674"/>
            <a:chOff x="5998919" y="3817349"/>
            <a:chExt cx="345674" cy="345674"/>
          </a:xfrm>
        </p:grpSpPr>
        <p:sp>
          <p:nvSpPr>
            <p:cNvPr id="11894" name="Google Shape;11894;p94"/>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4"/>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4"/>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94"/>
          <p:cNvGrpSpPr/>
          <p:nvPr/>
        </p:nvGrpSpPr>
        <p:grpSpPr>
          <a:xfrm>
            <a:off x="3949506" y="3893352"/>
            <a:ext cx="346024" cy="345674"/>
            <a:chOff x="4201447" y="3817349"/>
            <a:chExt cx="346024" cy="345674"/>
          </a:xfrm>
        </p:grpSpPr>
        <p:sp>
          <p:nvSpPr>
            <p:cNvPr id="11898" name="Google Shape;11898;p94"/>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4"/>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4"/>
          <p:cNvGrpSpPr/>
          <p:nvPr/>
        </p:nvGrpSpPr>
        <p:grpSpPr>
          <a:xfrm>
            <a:off x="4398977" y="3893352"/>
            <a:ext cx="346024" cy="345674"/>
            <a:chOff x="4650919" y="3817349"/>
            <a:chExt cx="346024" cy="345674"/>
          </a:xfrm>
        </p:grpSpPr>
        <p:sp>
          <p:nvSpPr>
            <p:cNvPr id="11901" name="Google Shape;11901;p94"/>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4"/>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4"/>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94"/>
          <p:cNvGrpSpPr/>
          <p:nvPr/>
        </p:nvGrpSpPr>
        <p:grpSpPr>
          <a:xfrm>
            <a:off x="5297920" y="3893352"/>
            <a:ext cx="345642" cy="345674"/>
            <a:chOff x="5549861" y="3817349"/>
            <a:chExt cx="345642" cy="345674"/>
          </a:xfrm>
        </p:grpSpPr>
        <p:sp>
          <p:nvSpPr>
            <p:cNvPr id="11905" name="Google Shape;11905;p94"/>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4"/>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4"/>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94"/>
          <p:cNvGrpSpPr/>
          <p:nvPr/>
        </p:nvGrpSpPr>
        <p:grpSpPr>
          <a:xfrm>
            <a:off x="1306445" y="3474029"/>
            <a:ext cx="367255" cy="269855"/>
            <a:chOff x="1306445" y="3397829"/>
            <a:chExt cx="367255" cy="269855"/>
          </a:xfrm>
        </p:grpSpPr>
        <p:sp>
          <p:nvSpPr>
            <p:cNvPr id="11909" name="Google Shape;11909;p94"/>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4"/>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4"/>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4"/>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4"/>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4"/>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94"/>
          <p:cNvGrpSpPr/>
          <p:nvPr/>
        </p:nvGrpSpPr>
        <p:grpSpPr>
          <a:xfrm>
            <a:off x="1781317" y="3467600"/>
            <a:ext cx="367255" cy="282364"/>
            <a:chOff x="1781317" y="3391400"/>
            <a:chExt cx="367255" cy="282364"/>
          </a:xfrm>
        </p:grpSpPr>
        <p:sp>
          <p:nvSpPr>
            <p:cNvPr id="11916" name="Google Shape;11916;p94"/>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4"/>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4"/>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4"/>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4"/>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4"/>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94"/>
          <p:cNvGrpSpPr/>
          <p:nvPr/>
        </p:nvGrpSpPr>
        <p:grpSpPr>
          <a:xfrm>
            <a:off x="3678830" y="3447133"/>
            <a:ext cx="369164" cy="323297"/>
            <a:chOff x="3678830" y="3370933"/>
            <a:chExt cx="369164" cy="323297"/>
          </a:xfrm>
        </p:grpSpPr>
        <p:sp>
          <p:nvSpPr>
            <p:cNvPr id="11923" name="Google Shape;11923;p94"/>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4"/>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4"/>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4"/>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4"/>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4"/>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4"/>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4"/>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4"/>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4"/>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4"/>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94"/>
          <p:cNvGrpSpPr/>
          <p:nvPr/>
        </p:nvGrpSpPr>
        <p:grpSpPr>
          <a:xfrm>
            <a:off x="859265" y="3424375"/>
            <a:ext cx="312316" cy="368400"/>
            <a:chOff x="859265" y="3348175"/>
            <a:chExt cx="312316" cy="368400"/>
          </a:xfrm>
        </p:grpSpPr>
        <p:sp>
          <p:nvSpPr>
            <p:cNvPr id="11935" name="Google Shape;11935;p94"/>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4"/>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4"/>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4"/>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4"/>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0" name="Google Shape;11940;p94"/>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1" name="Google Shape;11941;p94"/>
          <p:cNvGrpSpPr/>
          <p:nvPr/>
        </p:nvGrpSpPr>
        <p:grpSpPr>
          <a:xfrm>
            <a:off x="2766374" y="3437213"/>
            <a:ext cx="330110" cy="308908"/>
            <a:chOff x="2766264" y="3394042"/>
            <a:chExt cx="294873" cy="275934"/>
          </a:xfrm>
        </p:grpSpPr>
        <p:sp>
          <p:nvSpPr>
            <p:cNvPr id="11942" name="Google Shape;11942;p94"/>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4"/>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4"/>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4"/>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94"/>
          <p:cNvGrpSpPr/>
          <p:nvPr/>
        </p:nvGrpSpPr>
        <p:grpSpPr>
          <a:xfrm>
            <a:off x="3214972" y="3435388"/>
            <a:ext cx="346406" cy="347552"/>
            <a:chOff x="3214972" y="3359188"/>
            <a:chExt cx="346406" cy="347552"/>
          </a:xfrm>
        </p:grpSpPr>
        <p:sp>
          <p:nvSpPr>
            <p:cNvPr id="11947" name="Google Shape;11947;p94"/>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4"/>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4"/>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4"/>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4"/>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4"/>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4"/>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4"/>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4"/>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4"/>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4"/>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4"/>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4"/>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4"/>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94"/>
          <p:cNvGrpSpPr/>
          <p:nvPr/>
        </p:nvGrpSpPr>
        <p:grpSpPr>
          <a:xfrm>
            <a:off x="4629306" y="3485393"/>
            <a:ext cx="367255" cy="244486"/>
            <a:chOff x="4629306" y="3409193"/>
            <a:chExt cx="367255" cy="244486"/>
          </a:xfrm>
        </p:grpSpPr>
        <p:sp>
          <p:nvSpPr>
            <p:cNvPr id="11962" name="Google Shape;11962;p94"/>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4"/>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4"/>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4"/>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4"/>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4"/>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4"/>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4"/>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4"/>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4"/>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94"/>
          <p:cNvGrpSpPr/>
          <p:nvPr/>
        </p:nvGrpSpPr>
        <p:grpSpPr>
          <a:xfrm>
            <a:off x="4193490" y="3426284"/>
            <a:ext cx="289939" cy="334661"/>
            <a:chOff x="4193490" y="3350084"/>
            <a:chExt cx="289939" cy="334661"/>
          </a:xfrm>
        </p:grpSpPr>
        <p:sp>
          <p:nvSpPr>
            <p:cNvPr id="11973" name="Google Shape;11973;p94"/>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4"/>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4"/>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4"/>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4"/>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4"/>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4"/>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4"/>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4"/>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4"/>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94"/>
          <p:cNvGrpSpPr/>
          <p:nvPr/>
        </p:nvGrpSpPr>
        <p:grpSpPr>
          <a:xfrm>
            <a:off x="6533281" y="3427430"/>
            <a:ext cx="357037" cy="357005"/>
            <a:chOff x="6533281" y="3351230"/>
            <a:chExt cx="357037" cy="357005"/>
          </a:xfrm>
        </p:grpSpPr>
        <p:sp>
          <p:nvSpPr>
            <p:cNvPr id="11984" name="Google Shape;11984;p94"/>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4"/>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4"/>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94"/>
          <p:cNvGrpSpPr/>
          <p:nvPr/>
        </p:nvGrpSpPr>
        <p:grpSpPr>
          <a:xfrm>
            <a:off x="6058441" y="3427430"/>
            <a:ext cx="357387" cy="357005"/>
            <a:chOff x="6058441" y="3351230"/>
            <a:chExt cx="357387" cy="357005"/>
          </a:xfrm>
        </p:grpSpPr>
        <p:sp>
          <p:nvSpPr>
            <p:cNvPr id="11988" name="Google Shape;11988;p94"/>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4"/>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94"/>
          <p:cNvGrpSpPr/>
          <p:nvPr/>
        </p:nvGrpSpPr>
        <p:grpSpPr>
          <a:xfrm>
            <a:off x="7957483" y="3427048"/>
            <a:ext cx="357387" cy="357387"/>
            <a:chOff x="7957483" y="3350848"/>
            <a:chExt cx="357387" cy="357387"/>
          </a:xfrm>
        </p:grpSpPr>
        <p:sp>
          <p:nvSpPr>
            <p:cNvPr id="11991" name="Google Shape;11991;p94"/>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4"/>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4"/>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94"/>
          <p:cNvGrpSpPr/>
          <p:nvPr/>
        </p:nvGrpSpPr>
        <p:grpSpPr>
          <a:xfrm>
            <a:off x="7007771" y="3427430"/>
            <a:ext cx="357387" cy="357005"/>
            <a:chOff x="7007771" y="3351230"/>
            <a:chExt cx="357387" cy="357005"/>
          </a:xfrm>
        </p:grpSpPr>
        <p:sp>
          <p:nvSpPr>
            <p:cNvPr id="11995" name="Google Shape;11995;p94"/>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4"/>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4"/>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4"/>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4"/>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94"/>
          <p:cNvGrpSpPr/>
          <p:nvPr/>
        </p:nvGrpSpPr>
        <p:grpSpPr>
          <a:xfrm>
            <a:off x="5108729" y="3427430"/>
            <a:ext cx="357005" cy="357005"/>
            <a:chOff x="5108729" y="3351230"/>
            <a:chExt cx="357005" cy="357005"/>
          </a:xfrm>
        </p:grpSpPr>
        <p:sp>
          <p:nvSpPr>
            <p:cNvPr id="12001" name="Google Shape;12001;p94"/>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4"/>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94"/>
          <p:cNvGrpSpPr/>
          <p:nvPr/>
        </p:nvGrpSpPr>
        <p:grpSpPr>
          <a:xfrm>
            <a:off x="5583569" y="3427430"/>
            <a:ext cx="357419" cy="357005"/>
            <a:chOff x="5583569" y="3351230"/>
            <a:chExt cx="357419" cy="357005"/>
          </a:xfrm>
        </p:grpSpPr>
        <p:sp>
          <p:nvSpPr>
            <p:cNvPr id="12004" name="Google Shape;12004;p94"/>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4"/>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94"/>
          <p:cNvGrpSpPr/>
          <p:nvPr/>
        </p:nvGrpSpPr>
        <p:grpSpPr>
          <a:xfrm>
            <a:off x="7482229" y="3427430"/>
            <a:ext cx="357419" cy="357005"/>
            <a:chOff x="7482229" y="3351230"/>
            <a:chExt cx="357419" cy="357005"/>
          </a:xfrm>
        </p:grpSpPr>
        <p:sp>
          <p:nvSpPr>
            <p:cNvPr id="12007" name="Google Shape;12007;p94"/>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4"/>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4"/>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4"/>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4"/>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94"/>
          <p:cNvGrpSpPr/>
          <p:nvPr/>
        </p:nvGrpSpPr>
        <p:grpSpPr>
          <a:xfrm>
            <a:off x="3764485" y="2966882"/>
            <a:ext cx="222874" cy="345737"/>
            <a:chOff x="3764485" y="2890682"/>
            <a:chExt cx="222874" cy="345737"/>
          </a:xfrm>
        </p:grpSpPr>
        <p:sp>
          <p:nvSpPr>
            <p:cNvPr id="12013" name="Google Shape;12013;p94"/>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4"/>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4"/>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94"/>
          <p:cNvGrpSpPr/>
          <p:nvPr/>
        </p:nvGrpSpPr>
        <p:grpSpPr>
          <a:xfrm>
            <a:off x="2238616" y="2984331"/>
            <a:ext cx="422596" cy="310382"/>
            <a:chOff x="2278533" y="2937377"/>
            <a:chExt cx="346788" cy="254704"/>
          </a:xfrm>
        </p:grpSpPr>
        <p:sp>
          <p:nvSpPr>
            <p:cNvPr id="12017" name="Google Shape;12017;p94"/>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4"/>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9" name="Google Shape;12019;p94"/>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0" name="Google Shape;12020;p94"/>
          <p:cNvGrpSpPr/>
          <p:nvPr/>
        </p:nvGrpSpPr>
        <p:grpSpPr>
          <a:xfrm>
            <a:off x="1836637" y="2967710"/>
            <a:ext cx="286152" cy="346438"/>
            <a:chOff x="1836637" y="2891510"/>
            <a:chExt cx="286152" cy="346438"/>
          </a:xfrm>
        </p:grpSpPr>
        <p:sp>
          <p:nvSpPr>
            <p:cNvPr id="12021" name="Google Shape;12021;p94"/>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4"/>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4"/>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94"/>
          <p:cNvGrpSpPr/>
          <p:nvPr/>
        </p:nvGrpSpPr>
        <p:grpSpPr>
          <a:xfrm>
            <a:off x="5585861" y="2982129"/>
            <a:ext cx="379764" cy="337684"/>
            <a:chOff x="5585861" y="2905929"/>
            <a:chExt cx="379764" cy="337684"/>
          </a:xfrm>
        </p:grpSpPr>
        <p:sp>
          <p:nvSpPr>
            <p:cNvPr id="12025" name="Google Shape;12025;p94"/>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4"/>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4"/>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4"/>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94"/>
          <p:cNvGrpSpPr/>
          <p:nvPr/>
        </p:nvGrpSpPr>
        <p:grpSpPr>
          <a:xfrm>
            <a:off x="1327676" y="2986680"/>
            <a:ext cx="347934" cy="310024"/>
            <a:chOff x="1327676" y="2910480"/>
            <a:chExt cx="347934" cy="310024"/>
          </a:xfrm>
        </p:grpSpPr>
        <p:sp>
          <p:nvSpPr>
            <p:cNvPr id="12030" name="Google Shape;12030;p94"/>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4"/>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4"/>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4"/>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4"/>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5" name="Google Shape;12035;p94"/>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6" name="Google Shape;12036;p94"/>
          <p:cNvGrpSpPr/>
          <p:nvPr/>
        </p:nvGrpSpPr>
        <p:grpSpPr>
          <a:xfrm>
            <a:off x="2753401" y="2945764"/>
            <a:ext cx="382828" cy="358601"/>
            <a:chOff x="2753373" y="2902523"/>
            <a:chExt cx="347552" cy="325557"/>
          </a:xfrm>
        </p:grpSpPr>
        <p:sp>
          <p:nvSpPr>
            <p:cNvPr id="12037" name="Google Shape;12037;p94"/>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4"/>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4"/>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4"/>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4"/>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4"/>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94"/>
          <p:cNvGrpSpPr/>
          <p:nvPr/>
        </p:nvGrpSpPr>
        <p:grpSpPr>
          <a:xfrm>
            <a:off x="849016" y="2979455"/>
            <a:ext cx="356655" cy="335425"/>
            <a:chOff x="849016" y="2903255"/>
            <a:chExt cx="356655" cy="335425"/>
          </a:xfrm>
        </p:grpSpPr>
        <p:sp>
          <p:nvSpPr>
            <p:cNvPr id="12044" name="Google Shape;12044;p9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94"/>
          <p:cNvGrpSpPr/>
          <p:nvPr/>
        </p:nvGrpSpPr>
        <p:grpSpPr>
          <a:xfrm>
            <a:off x="4210933" y="3002977"/>
            <a:ext cx="280072" cy="275520"/>
            <a:chOff x="4210933" y="2926777"/>
            <a:chExt cx="280072" cy="275520"/>
          </a:xfrm>
        </p:grpSpPr>
        <p:sp>
          <p:nvSpPr>
            <p:cNvPr id="12056" name="Google Shape;12056;p94"/>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4"/>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4"/>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4"/>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4"/>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4"/>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4"/>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4"/>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4"/>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4"/>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4"/>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4"/>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4"/>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94"/>
          <p:cNvGrpSpPr/>
          <p:nvPr/>
        </p:nvGrpSpPr>
        <p:grpSpPr>
          <a:xfrm>
            <a:off x="4667216" y="2991582"/>
            <a:ext cx="320273" cy="318395"/>
            <a:chOff x="4667216" y="2915382"/>
            <a:chExt cx="320273" cy="318395"/>
          </a:xfrm>
        </p:grpSpPr>
        <p:sp>
          <p:nvSpPr>
            <p:cNvPr id="12070" name="Google Shape;12070;p94"/>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4"/>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4"/>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4"/>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94"/>
          <p:cNvGrpSpPr/>
          <p:nvPr/>
        </p:nvGrpSpPr>
        <p:grpSpPr>
          <a:xfrm>
            <a:off x="5170480" y="3010839"/>
            <a:ext cx="261929" cy="280550"/>
            <a:chOff x="5170480" y="2934639"/>
            <a:chExt cx="261929" cy="280550"/>
          </a:xfrm>
        </p:grpSpPr>
        <p:sp>
          <p:nvSpPr>
            <p:cNvPr id="12075" name="Google Shape;12075;p94"/>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4"/>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4"/>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4"/>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4"/>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4"/>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4"/>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94"/>
          <p:cNvGrpSpPr/>
          <p:nvPr/>
        </p:nvGrpSpPr>
        <p:grpSpPr>
          <a:xfrm>
            <a:off x="6069423" y="2968091"/>
            <a:ext cx="362321" cy="364231"/>
            <a:chOff x="6069423" y="2891892"/>
            <a:chExt cx="362321" cy="364231"/>
          </a:xfrm>
        </p:grpSpPr>
        <p:sp>
          <p:nvSpPr>
            <p:cNvPr id="12083" name="Google Shape;12083;p94"/>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4"/>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4"/>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4"/>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4"/>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4"/>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94"/>
          <p:cNvGrpSpPr/>
          <p:nvPr/>
        </p:nvGrpSpPr>
        <p:grpSpPr>
          <a:xfrm>
            <a:off x="6571955" y="2995370"/>
            <a:ext cx="308878" cy="311170"/>
            <a:chOff x="6571955" y="2919170"/>
            <a:chExt cx="308878" cy="311170"/>
          </a:xfrm>
        </p:grpSpPr>
        <p:sp>
          <p:nvSpPr>
            <p:cNvPr id="12090" name="Google Shape;12090;p94"/>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4"/>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4"/>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4"/>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4"/>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4"/>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4"/>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4"/>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4"/>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4"/>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94"/>
          <p:cNvGrpSpPr/>
          <p:nvPr/>
        </p:nvGrpSpPr>
        <p:grpSpPr>
          <a:xfrm>
            <a:off x="7500054" y="3010935"/>
            <a:ext cx="350576" cy="280454"/>
            <a:chOff x="7500054" y="2934735"/>
            <a:chExt cx="350576" cy="280454"/>
          </a:xfrm>
        </p:grpSpPr>
        <p:sp>
          <p:nvSpPr>
            <p:cNvPr id="12101" name="Google Shape;12101;p94"/>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4"/>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4"/>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4"/>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4"/>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4"/>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4"/>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4"/>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94"/>
          <p:cNvGrpSpPr/>
          <p:nvPr/>
        </p:nvGrpSpPr>
        <p:grpSpPr>
          <a:xfrm>
            <a:off x="7024430" y="2950862"/>
            <a:ext cx="332012" cy="355454"/>
            <a:chOff x="7055134" y="2919170"/>
            <a:chExt cx="290321" cy="310820"/>
          </a:xfrm>
        </p:grpSpPr>
        <p:sp>
          <p:nvSpPr>
            <p:cNvPr id="12110" name="Google Shape;12110;p94"/>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4"/>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4"/>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4"/>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4"/>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4"/>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4"/>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4"/>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4"/>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4"/>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4"/>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4"/>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4"/>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4"/>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94"/>
          <p:cNvGrpSpPr/>
          <p:nvPr/>
        </p:nvGrpSpPr>
        <p:grpSpPr>
          <a:xfrm>
            <a:off x="7985143" y="2976813"/>
            <a:ext cx="330109" cy="347552"/>
            <a:chOff x="7985143" y="2900613"/>
            <a:chExt cx="330109" cy="347552"/>
          </a:xfrm>
        </p:grpSpPr>
        <p:sp>
          <p:nvSpPr>
            <p:cNvPr id="12125" name="Google Shape;12125;p94"/>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4"/>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4"/>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4"/>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4"/>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4"/>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4"/>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4"/>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94"/>
          <p:cNvGrpSpPr/>
          <p:nvPr/>
        </p:nvGrpSpPr>
        <p:grpSpPr>
          <a:xfrm>
            <a:off x="7990840" y="2511426"/>
            <a:ext cx="354363" cy="353631"/>
            <a:chOff x="7990840" y="2435226"/>
            <a:chExt cx="354363" cy="353631"/>
          </a:xfrm>
        </p:grpSpPr>
        <p:sp>
          <p:nvSpPr>
            <p:cNvPr id="12134" name="Google Shape;12134;p94"/>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4"/>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4"/>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94"/>
          <p:cNvGrpSpPr/>
          <p:nvPr/>
        </p:nvGrpSpPr>
        <p:grpSpPr>
          <a:xfrm>
            <a:off x="1817317" y="2556530"/>
            <a:ext cx="350958" cy="263043"/>
            <a:chOff x="1817317" y="2480330"/>
            <a:chExt cx="350958" cy="263043"/>
          </a:xfrm>
        </p:grpSpPr>
        <p:sp>
          <p:nvSpPr>
            <p:cNvPr id="12138" name="Google Shape;12138;p94"/>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4"/>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4"/>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4"/>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4"/>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94"/>
          <p:cNvGrpSpPr/>
          <p:nvPr/>
        </p:nvGrpSpPr>
        <p:grpSpPr>
          <a:xfrm>
            <a:off x="1341727" y="2559549"/>
            <a:ext cx="419913" cy="308109"/>
            <a:chOff x="1341727" y="2483349"/>
            <a:chExt cx="419913" cy="308109"/>
          </a:xfrm>
        </p:grpSpPr>
        <p:sp>
          <p:nvSpPr>
            <p:cNvPr id="12144" name="Google Shape;12144;p94"/>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4"/>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4"/>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94"/>
          <p:cNvGrpSpPr/>
          <p:nvPr/>
        </p:nvGrpSpPr>
        <p:grpSpPr>
          <a:xfrm>
            <a:off x="854332" y="2523936"/>
            <a:ext cx="376358" cy="330109"/>
            <a:chOff x="854332" y="2447736"/>
            <a:chExt cx="376358" cy="330109"/>
          </a:xfrm>
        </p:grpSpPr>
        <p:sp>
          <p:nvSpPr>
            <p:cNvPr id="12148" name="Google Shape;12148;p94"/>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4"/>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4"/>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4"/>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4"/>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4"/>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4"/>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4"/>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94"/>
          <p:cNvGrpSpPr/>
          <p:nvPr/>
        </p:nvGrpSpPr>
        <p:grpSpPr>
          <a:xfrm>
            <a:off x="4206763" y="2527151"/>
            <a:ext cx="322151" cy="322374"/>
            <a:chOff x="4206763" y="2450951"/>
            <a:chExt cx="322151" cy="322374"/>
          </a:xfrm>
        </p:grpSpPr>
        <p:sp>
          <p:nvSpPr>
            <p:cNvPr id="12157" name="Google Shape;12157;p94"/>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4"/>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4"/>
          <p:cNvGrpSpPr/>
          <p:nvPr/>
        </p:nvGrpSpPr>
        <p:grpSpPr>
          <a:xfrm>
            <a:off x="7528096" y="2526259"/>
            <a:ext cx="327976" cy="324316"/>
            <a:chOff x="7528096" y="2450059"/>
            <a:chExt cx="327976" cy="324316"/>
          </a:xfrm>
        </p:grpSpPr>
        <p:sp>
          <p:nvSpPr>
            <p:cNvPr id="12160" name="Google Shape;12160;p94"/>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4"/>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4"/>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4"/>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4"/>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94"/>
          <p:cNvGrpSpPr/>
          <p:nvPr/>
        </p:nvGrpSpPr>
        <p:grpSpPr>
          <a:xfrm>
            <a:off x="7077129" y="2588742"/>
            <a:ext cx="282364" cy="198619"/>
            <a:chOff x="7077129" y="2512542"/>
            <a:chExt cx="282364" cy="198619"/>
          </a:xfrm>
        </p:grpSpPr>
        <p:sp>
          <p:nvSpPr>
            <p:cNvPr id="12166" name="Google Shape;12166;p94"/>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4"/>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4"/>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4"/>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4"/>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4"/>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2" name="Google Shape;12172;p94"/>
          <p:cNvGrpSpPr/>
          <p:nvPr/>
        </p:nvGrpSpPr>
        <p:grpSpPr>
          <a:xfrm>
            <a:off x="3725461" y="2520912"/>
            <a:ext cx="334279" cy="334661"/>
            <a:chOff x="3725461" y="2444712"/>
            <a:chExt cx="334279" cy="334661"/>
          </a:xfrm>
        </p:grpSpPr>
        <p:sp>
          <p:nvSpPr>
            <p:cNvPr id="12173" name="Google Shape;12173;p94"/>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4"/>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4"/>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4"/>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4"/>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4"/>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4"/>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94"/>
          <p:cNvGrpSpPr/>
          <p:nvPr/>
        </p:nvGrpSpPr>
        <p:grpSpPr>
          <a:xfrm>
            <a:off x="6577238" y="2533421"/>
            <a:ext cx="332019" cy="310788"/>
            <a:chOff x="6577238" y="2457221"/>
            <a:chExt cx="332019" cy="310788"/>
          </a:xfrm>
        </p:grpSpPr>
        <p:sp>
          <p:nvSpPr>
            <p:cNvPr id="12181" name="Google Shape;12181;p94"/>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4"/>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4"/>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4"/>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4"/>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4"/>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7" name="Google Shape;12187;p94"/>
          <p:cNvGrpSpPr/>
          <p:nvPr/>
        </p:nvGrpSpPr>
        <p:grpSpPr>
          <a:xfrm>
            <a:off x="2818561" y="2515978"/>
            <a:ext cx="247892" cy="346024"/>
            <a:chOff x="2818561" y="2439778"/>
            <a:chExt cx="247892" cy="346024"/>
          </a:xfrm>
        </p:grpSpPr>
        <p:sp>
          <p:nvSpPr>
            <p:cNvPr id="12188" name="Google Shape;12188;p94"/>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4"/>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4"/>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4"/>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4"/>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4"/>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4"/>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4"/>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4"/>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4"/>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4"/>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4"/>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94"/>
          <p:cNvGrpSpPr/>
          <p:nvPr/>
        </p:nvGrpSpPr>
        <p:grpSpPr>
          <a:xfrm>
            <a:off x="3207778" y="2550832"/>
            <a:ext cx="419933" cy="275170"/>
            <a:chOff x="3207778" y="2474632"/>
            <a:chExt cx="419933" cy="275170"/>
          </a:xfrm>
        </p:grpSpPr>
        <p:sp>
          <p:nvSpPr>
            <p:cNvPr id="12201" name="Google Shape;12201;p94"/>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4"/>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4"/>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4"/>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4"/>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4"/>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4"/>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4"/>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4"/>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4"/>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4"/>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4"/>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4"/>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4"/>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94"/>
          <p:cNvGrpSpPr/>
          <p:nvPr/>
        </p:nvGrpSpPr>
        <p:grpSpPr>
          <a:xfrm>
            <a:off x="6099375" y="2532275"/>
            <a:ext cx="337684" cy="314194"/>
            <a:chOff x="6099375" y="2456075"/>
            <a:chExt cx="337684" cy="314194"/>
          </a:xfrm>
        </p:grpSpPr>
        <p:sp>
          <p:nvSpPr>
            <p:cNvPr id="12216" name="Google Shape;12216;p94"/>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4"/>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94"/>
          <p:cNvGrpSpPr/>
          <p:nvPr/>
        </p:nvGrpSpPr>
        <p:grpSpPr>
          <a:xfrm>
            <a:off x="2312623" y="2544784"/>
            <a:ext cx="312698" cy="286534"/>
            <a:chOff x="2312623" y="2468584"/>
            <a:chExt cx="312698" cy="286534"/>
          </a:xfrm>
        </p:grpSpPr>
        <p:sp>
          <p:nvSpPr>
            <p:cNvPr id="12219" name="Google Shape;12219;p94"/>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4"/>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4"/>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94"/>
          <p:cNvGrpSpPr/>
          <p:nvPr/>
        </p:nvGrpSpPr>
        <p:grpSpPr>
          <a:xfrm>
            <a:off x="5618805" y="2517124"/>
            <a:ext cx="345292" cy="342618"/>
            <a:chOff x="5618805" y="2440924"/>
            <a:chExt cx="345292" cy="342618"/>
          </a:xfrm>
        </p:grpSpPr>
        <p:sp>
          <p:nvSpPr>
            <p:cNvPr id="12223" name="Google Shape;12223;p94"/>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4"/>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4"/>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4"/>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4"/>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94"/>
          <p:cNvGrpSpPr/>
          <p:nvPr/>
        </p:nvGrpSpPr>
        <p:grpSpPr>
          <a:xfrm>
            <a:off x="4653179" y="2522790"/>
            <a:ext cx="377886" cy="331255"/>
            <a:chOff x="4653179" y="2446590"/>
            <a:chExt cx="377886" cy="331255"/>
          </a:xfrm>
        </p:grpSpPr>
        <p:sp>
          <p:nvSpPr>
            <p:cNvPr id="12229" name="Google Shape;12229;p94"/>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4"/>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4"/>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4"/>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94"/>
          <p:cNvGrpSpPr/>
          <p:nvPr/>
        </p:nvGrpSpPr>
        <p:grpSpPr>
          <a:xfrm>
            <a:off x="5184517" y="2535681"/>
            <a:ext cx="252062" cy="305122"/>
            <a:chOff x="5184517" y="2459481"/>
            <a:chExt cx="252062" cy="305122"/>
          </a:xfrm>
        </p:grpSpPr>
        <p:sp>
          <p:nvSpPr>
            <p:cNvPr id="12234" name="Google Shape;12234;p94"/>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4"/>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4"/>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4"/>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4"/>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4"/>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0" name="Google Shape;12240;p94"/>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1" name="Google Shape;12241;p94"/>
          <p:cNvGrpSpPr/>
          <p:nvPr/>
        </p:nvGrpSpPr>
        <p:grpSpPr>
          <a:xfrm>
            <a:off x="6155459" y="2045308"/>
            <a:ext cx="249770" cy="363849"/>
            <a:chOff x="6155459" y="1969108"/>
            <a:chExt cx="249770" cy="363849"/>
          </a:xfrm>
        </p:grpSpPr>
        <p:sp>
          <p:nvSpPr>
            <p:cNvPr id="12242" name="Google Shape;12242;p94"/>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4"/>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4"/>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4"/>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4"/>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4"/>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4"/>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4"/>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4"/>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94"/>
          <p:cNvGrpSpPr/>
          <p:nvPr/>
        </p:nvGrpSpPr>
        <p:grpSpPr>
          <a:xfrm>
            <a:off x="2280029" y="2046804"/>
            <a:ext cx="353631" cy="354395"/>
            <a:chOff x="2280029" y="1970604"/>
            <a:chExt cx="353631" cy="354395"/>
          </a:xfrm>
        </p:grpSpPr>
        <p:sp>
          <p:nvSpPr>
            <p:cNvPr id="12252" name="Google Shape;12252;p94"/>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4"/>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4"/>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4"/>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4"/>
          <p:cNvGrpSpPr/>
          <p:nvPr/>
        </p:nvGrpSpPr>
        <p:grpSpPr>
          <a:xfrm>
            <a:off x="8065100" y="2076374"/>
            <a:ext cx="255086" cy="301685"/>
            <a:chOff x="8065100" y="2000174"/>
            <a:chExt cx="255086" cy="301685"/>
          </a:xfrm>
        </p:grpSpPr>
        <p:sp>
          <p:nvSpPr>
            <p:cNvPr id="12257" name="Google Shape;12257;p94"/>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4"/>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4"/>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4"/>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94"/>
          <p:cNvGrpSpPr/>
          <p:nvPr/>
        </p:nvGrpSpPr>
        <p:grpSpPr>
          <a:xfrm>
            <a:off x="6633705" y="2045308"/>
            <a:ext cx="249420" cy="363849"/>
            <a:chOff x="6633705" y="1969108"/>
            <a:chExt cx="249420" cy="363849"/>
          </a:xfrm>
        </p:grpSpPr>
        <p:sp>
          <p:nvSpPr>
            <p:cNvPr id="12262" name="Google Shape;12262;p94"/>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4"/>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4"/>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4"/>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4"/>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4"/>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4"/>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4"/>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94"/>
          <p:cNvGrpSpPr/>
          <p:nvPr/>
        </p:nvGrpSpPr>
        <p:grpSpPr>
          <a:xfrm>
            <a:off x="5211031" y="2045308"/>
            <a:ext cx="226661" cy="363467"/>
            <a:chOff x="5211031" y="1969108"/>
            <a:chExt cx="226661" cy="363467"/>
          </a:xfrm>
        </p:grpSpPr>
        <p:sp>
          <p:nvSpPr>
            <p:cNvPr id="12271" name="Google Shape;12271;p94"/>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4"/>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94"/>
          <p:cNvGrpSpPr/>
          <p:nvPr/>
        </p:nvGrpSpPr>
        <p:grpSpPr>
          <a:xfrm>
            <a:off x="3712952" y="2046804"/>
            <a:ext cx="354363" cy="354395"/>
            <a:chOff x="3712952" y="1970604"/>
            <a:chExt cx="354363" cy="354395"/>
          </a:xfrm>
        </p:grpSpPr>
        <p:sp>
          <p:nvSpPr>
            <p:cNvPr id="12274" name="Google Shape;12274;p94"/>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4"/>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4"/>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4"/>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4"/>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4"/>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4"/>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4"/>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4"/>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94"/>
          <p:cNvGrpSpPr/>
          <p:nvPr/>
        </p:nvGrpSpPr>
        <p:grpSpPr>
          <a:xfrm>
            <a:off x="3235438" y="2046804"/>
            <a:ext cx="354363" cy="354745"/>
            <a:chOff x="3235438" y="1970604"/>
            <a:chExt cx="354363" cy="354745"/>
          </a:xfrm>
        </p:grpSpPr>
        <p:sp>
          <p:nvSpPr>
            <p:cNvPr id="12284" name="Google Shape;12284;p94"/>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4"/>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4"/>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4"/>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4"/>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4"/>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4"/>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4"/>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4"/>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4"/>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4"/>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4"/>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4"/>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94"/>
          <p:cNvGrpSpPr/>
          <p:nvPr/>
        </p:nvGrpSpPr>
        <p:grpSpPr>
          <a:xfrm>
            <a:off x="1329585" y="2066125"/>
            <a:ext cx="341472" cy="335074"/>
            <a:chOff x="1329585" y="1989925"/>
            <a:chExt cx="341472" cy="335074"/>
          </a:xfrm>
        </p:grpSpPr>
        <p:sp>
          <p:nvSpPr>
            <p:cNvPr id="12298" name="Google Shape;12298;p94"/>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4"/>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4"/>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94"/>
          <p:cNvGrpSpPr/>
          <p:nvPr/>
        </p:nvGrpSpPr>
        <p:grpSpPr>
          <a:xfrm>
            <a:off x="5591871" y="2066106"/>
            <a:ext cx="416649" cy="325597"/>
            <a:chOff x="5626763" y="2013829"/>
            <a:chExt cx="351722" cy="274788"/>
          </a:xfrm>
        </p:grpSpPr>
        <p:sp>
          <p:nvSpPr>
            <p:cNvPr id="12302" name="Google Shape;12302;p94"/>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4"/>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4"/>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4"/>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4"/>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4"/>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4"/>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4"/>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4"/>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4"/>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94"/>
          <p:cNvGrpSpPr/>
          <p:nvPr/>
        </p:nvGrpSpPr>
        <p:grpSpPr>
          <a:xfrm>
            <a:off x="7576605" y="2060077"/>
            <a:ext cx="276698" cy="333133"/>
            <a:chOff x="7576605" y="1983877"/>
            <a:chExt cx="276698" cy="333133"/>
          </a:xfrm>
        </p:grpSpPr>
        <p:sp>
          <p:nvSpPr>
            <p:cNvPr id="12313" name="Google Shape;12313;p94"/>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4"/>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5" name="Google Shape;12315;p94"/>
          <p:cNvGrpSpPr/>
          <p:nvPr/>
        </p:nvGrpSpPr>
        <p:grpSpPr>
          <a:xfrm>
            <a:off x="853568" y="2051738"/>
            <a:ext cx="337334" cy="353599"/>
            <a:chOff x="853568" y="1975538"/>
            <a:chExt cx="337334" cy="353599"/>
          </a:xfrm>
        </p:grpSpPr>
        <p:sp>
          <p:nvSpPr>
            <p:cNvPr id="12316" name="Google Shape;12316;p94"/>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4"/>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4"/>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4"/>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94"/>
          <p:cNvGrpSpPr/>
          <p:nvPr/>
        </p:nvGrpSpPr>
        <p:grpSpPr>
          <a:xfrm>
            <a:off x="2770052" y="2085828"/>
            <a:ext cx="327085" cy="277080"/>
            <a:chOff x="2770052" y="2009628"/>
            <a:chExt cx="327085" cy="277080"/>
          </a:xfrm>
        </p:grpSpPr>
        <p:sp>
          <p:nvSpPr>
            <p:cNvPr id="12321" name="Google Shape;12321;p94"/>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4"/>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3" name="Google Shape;12323;p94"/>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4" name="Google Shape;12324;p94"/>
          <p:cNvGrpSpPr/>
          <p:nvPr/>
        </p:nvGrpSpPr>
        <p:grpSpPr>
          <a:xfrm>
            <a:off x="4195399" y="2046804"/>
            <a:ext cx="344878" cy="343573"/>
            <a:chOff x="4195399" y="1970604"/>
            <a:chExt cx="344878" cy="343573"/>
          </a:xfrm>
        </p:grpSpPr>
        <p:sp>
          <p:nvSpPr>
            <p:cNvPr id="12325" name="Google Shape;12325;p94"/>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4"/>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4"/>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4"/>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94"/>
          <p:cNvGrpSpPr/>
          <p:nvPr/>
        </p:nvGrpSpPr>
        <p:grpSpPr>
          <a:xfrm>
            <a:off x="4674791" y="2053647"/>
            <a:ext cx="344528" cy="344114"/>
            <a:chOff x="4674791" y="1977447"/>
            <a:chExt cx="344528" cy="344114"/>
          </a:xfrm>
        </p:grpSpPr>
        <p:sp>
          <p:nvSpPr>
            <p:cNvPr id="12330" name="Google Shape;12330;p94"/>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4"/>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4"/>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4"/>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4"/>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4"/>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4"/>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4"/>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4"/>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4"/>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4"/>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4"/>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4"/>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4"/>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4"/>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4"/>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4"/>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4"/>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4"/>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4"/>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4"/>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4"/>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4"/>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4"/>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4"/>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4"/>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94"/>
          <p:cNvGrpSpPr/>
          <p:nvPr/>
        </p:nvGrpSpPr>
        <p:grpSpPr>
          <a:xfrm>
            <a:off x="6083810" y="1623497"/>
            <a:ext cx="382819" cy="310788"/>
            <a:chOff x="6083810" y="1547297"/>
            <a:chExt cx="382819" cy="310788"/>
          </a:xfrm>
        </p:grpSpPr>
        <p:sp>
          <p:nvSpPr>
            <p:cNvPr id="12357" name="Google Shape;12357;p94"/>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4"/>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4"/>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4"/>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4"/>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4"/>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4"/>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4"/>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4"/>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4"/>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4"/>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4"/>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4"/>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4"/>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4"/>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4"/>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4"/>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4"/>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94"/>
          <p:cNvGrpSpPr/>
          <p:nvPr/>
        </p:nvGrpSpPr>
        <p:grpSpPr>
          <a:xfrm>
            <a:off x="6558300" y="1614393"/>
            <a:ext cx="382788" cy="328613"/>
            <a:chOff x="6558300" y="1538193"/>
            <a:chExt cx="382788" cy="328613"/>
          </a:xfrm>
        </p:grpSpPr>
        <p:sp>
          <p:nvSpPr>
            <p:cNvPr id="12376" name="Google Shape;12376;p94"/>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4"/>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94"/>
          <p:cNvGrpSpPr/>
          <p:nvPr/>
        </p:nvGrpSpPr>
        <p:grpSpPr>
          <a:xfrm>
            <a:off x="5194002" y="1587497"/>
            <a:ext cx="259605" cy="346024"/>
            <a:chOff x="5194002" y="1511297"/>
            <a:chExt cx="259605" cy="346024"/>
          </a:xfrm>
        </p:grpSpPr>
        <p:sp>
          <p:nvSpPr>
            <p:cNvPr id="12379" name="Google Shape;12379;p94"/>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4"/>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4"/>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4"/>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94"/>
          <p:cNvGrpSpPr/>
          <p:nvPr/>
        </p:nvGrpSpPr>
        <p:grpSpPr>
          <a:xfrm>
            <a:off x="1394741" y="1588261"/>
            <a:ext cx="252444" cy="351722"/>
            <a:chOff x="1394741" y="1512061"/>
            <a:chExt cx="252444" cy="351722"/>
          </a:xfrm>
        </p:grpSpPr>
        <p:sp>
          <p:nvSpPr>
            <p:cNvPr id="12384" name="Google Shape;12384;p94"/>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4"/>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4"/>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4"/>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4"/>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4"/>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4"/>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4"/>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4"/>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4"/>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4"/>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4"/>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4"/>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4"/>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4"/>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4"/>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4"/>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94"/>
          <p:cNvGrpSpPr/>
          <p:nvPr/>
        </p:nvGrpSpPr>
        <p:grpSpPr>
          <a:xfrm>
            <a:off x="855096" y="1580685"/>
            <a:ext cx="380910" cy="339594"/>
            <a:chOff x="855096" y="1504485"/>
            <a:chExt cx="380910" cy="339594"/>
          </a:xfrm>
        </p:grpSpPr>
        <p:sp>
          <p:nvSpPr>
            <p:cNvPr id="12402" name="Google Shape;12402;p94"/>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4"/>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4"/>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4"/>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4"/>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94"/>
          <p:cNvGrpSpPr/>
          <p:nvPr/>
        </p:nvGrpSpPr>
        <p:grpSpPr>
          <a:xfrm>
            <a:off x="1819576" y="1587879"/>
            <a:ext cx="352103" cy="352103"/>
            <a:chOff x="1819576" y="1511679"/>
            <a:chExt cx="352103" cy="352103"/>
          </a:xfrm>
        </p:grpSpPr>
        <p:sp>
          <p:nvSpPr>
            <p:cNvPr id="12408" name="Google Shape;12408;p94"/>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4"/>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4"/>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4"/>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94"/>
          <p:cNvGrpSpPr/>
          <p:nvPr/>
        </p:nvGrpSpPr>
        <p:grpSpPr>
          <a:xfrm>
            <a:off x="5621097" y="1576961"/>
            <a:ext cx="371424" cy="355446"/>
            <a:chOff x="5621097" y="1500761"/>
            <a:chExt cx="371424" cy="355446"/>
          </a:xfrm>
        </p:grpSpPr>
        <p:sp>
          <p:nvSpPr>
            <p:cNvPr id="12413" name="Google Shape;12413;p94"/>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4"/>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94"/>
          <p:cNvGrpSpPr/>
          <p:nvPr/>
        </p:nvGrpSpPr>
        <p:grpSpPr>
          <a:xfrm>
            <a:off x="4670239" y="1617799"/>
            <a:ext cx="359679" cy="321833"/>
            <a:chOff x="4670239" y="1541599"/>
            <a:chExt cx="359679" cy="321833"/>
          </a:xfrm>
        </p:grpSpPr>
        <p:sp>
          <p:nvSpPr>
            <p:cNvPr id="12416" name="Google Shape;12416;p94"/>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4"/>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4"/>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4"/>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4"/>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94"/>
          <p:cNvGrpSpPr/>
          <p:nvPr/>
        </p:nvGrpSpPr>
        <p:grpSpPr>
          <a:xfrm>
            <a:off x="4212429" y="1578585"/>
            <a:ext cx="321037" cy="353822"/>
            <a:chOff x="4212429" y="1502385"/>
            <a:chExt cx="321037" cy="353822"/>
          </a:xfrm>
        </p:grpSpPr>
        <p:sp>
          <p:nvSpPr>
            <p:cNvPr id="12422" name="Google Shape;12422;p94"/>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4"/>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4"/>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4"/>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94"/>
          <p:cNvGrpSpPr/>
          <p:nvPr/>
        </p:nvGrpSpPr>
        <p:grpSpPr>
          <a:xfrm>
            <a:off x="2302788" y="1582181"/>
            <a:ext cx="336188" cy="335425"/>
            <a:chOff x="2302788" y="1505981"/>
            <a:chExt cx="336188" cy="335425"/>
          </a:xfrm>
        </p:grpSpPr>
        <p:sp>
          <p:nvSpPr>
            <p:cNvPr id="12427" name="Google Shape;12427;p94"/>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4"/>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4"/>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4"/>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4"/>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4"/>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4"/>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4"/>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4"/>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4"/>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4"/>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4"/>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4"/>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4"/>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4"/>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4"/>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4"/>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94"/>
          <p:cNvGrpSpPr/>
          <p:nvPr/>
        </p:nvGrpSpPr>
        <p:grpSpPr>
          <a:xfrm>
            <a:off x="2780301" y="1598096"/>
            <a:ext cx="333133" cy="321037"/>
            <a:chOff x="2780301" y="1521896"/>
            <a:chExt cx="333133" cy="321037"/>
          </a:xfrm>
        </p:grpSpPr>
        <p:sp>
          <p:nvSpPr>
            <p:cNvPr id="12445" name="Google Shape;12445;p94"/>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4"/>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4"/>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4"/>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4"/>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4"/>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4"/>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4"/>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4"/>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4"/>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4"/>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4"/>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4"/>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4"/>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4"/>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4"/>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4"/>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4"/>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4"/>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4"/>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94"/>
          <p:cNvGrpSpPr/>
          <p:nvPr/>
        </p:nvGrpSpPr>
        <p:grpSpPr>
          <a:xfrm>
            <a:off x="3316159" y="1591285"/>
            <a:ext cx="211892" cy="339594"/>
            <a:chOff x="3316159" y="1515085"/>
            <a:chExt cx="211892" cy="339594"/>
          </a:xfrm>
        </p:grpSpPr>
        <p:sp>
          <p:nvSpPr>
            <p:cNvPr id="12466" name="Google Shape;12466;p94"/>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4"/>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4"/>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9" name="Google Shape;12469;p94"/>
            <p:cNvGrpSpPr/>
            <p:nvPr/>
          </p:nvGrpSpPr>
          <p:grpSpPr>
            <a:xfrm>
              <a:off x="3316159" y="1515085"/>
              <a:ext cx="211892" cy="339594"/>
              <a:chOff x="3316159" y="1515085"/>
              <a:chExt cx="211892" cy="339594"/>
            </a:xfrm>
          </p:grpSpPr>
          <p:sp>
            <p:nvSpPr>
              <p:cNvPr id="12470" name="Google Shape;12470;p94"/>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4"/>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4"/>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4"/>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4"/>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4"/>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6" name="Google Shape;12476;p94"/>
          <p:cNvGrpSpPr/>
          <p:nvPr/>
        </p:nvGrpSpPr>
        <p:grpSpPr>
          <a:xfrm>
            <a:off x="3716358" y="1620855"/>
            <a:ext cx="361971" cy="314958"/>
            <a:chOff x="3716358" y="1544655"/>
            <a:chExt cx="361971" cy="314958"/>
          </a:xfrm>
        </p:grpSpPr>
        <p:sp>
          <p:nvSpPr>
            <p:cNvPr id="12477" name="Google Shape;12477;p94"/>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4"/>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4"/>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4"/>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4"/>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2" name="Google Shape;12482;p94"/>
            <p:cNvGrpSpPr/>
            <p:nvPr/>
          </p:nvGrpSpPr>
          <p:grpSpPr>
            <a:xfrm>
              <a:off x="3716358" y="1544655"/>
              <a:ext cx="361971" cy="314958"/>
              <a:chOff x="3716358" y="1544655"/>
              <a:chExt cx="361971" cy="314958"/>
            </a:xfrm>
          </p:grpSpPr>
          <p:sp>
            <p:nvSpPr>
              <p:cNvPr id="12483" name="Google Shape;12483;p94"/>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4"/>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4"/>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4"/>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4"/>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88" name="Google Shape;12488;p94"/>
          <p:cNvGrpSpPr/>
          <p:nvPr/>
        </p:nvGrpSpPr>
        <p:grpSpPr>
          <a:xfrm>
            <a:off x="7011924" y="1633752"/>
            <a:ext cx="499533" cy="305136"/>
            <a:chOff x="7009649" y="1541981"/>
            <a:chExt cx="524940" cy="320655"/>
          </a:xfrm>
        </p:grpSpPr>
        <p:sp>
          <p:nvSpPr>
            <p:cNvPr id="12489" name="Google Shape;12489;p94"/>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4"/>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4"/>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4"/>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4"/>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4"/>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4"/>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4"/>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94"/>
          <p:cNvGrpSpPr/>
          <p:nvPr/>
        </p:nvGrpSpPr>
        <p:grpSpPr>
          <a:xfrm>
            <a:off x="8034034" y="1594309"/>
            <a:ext cx="282746" cy="340358"/>
            <a:chOff x="8034034" y="1518109"/>
            <a:chExt cx="282746" cy="340358"/>
          </a:xfrm>
        </p:grpSpPr>
        <p:sp>
          <p:nvSpPr>
            <p:cNvPr id="12498" name="Google Shape;12498;p94"/>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4"/>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4"/>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4"/>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94"/>
          <p:cNvGrpSpPr/>
          <p:nvPr/>
        </p:nvGrpSpPr>
        <p:grpSpPr>
          <a:xfrm>
            <a:off x="7582302" y="1576134"/>
            <a:ext cx="369133" cy="360411"/>
            <a:chOff x="7582302" y="1499934"/>
            <a:chExt cx="369133" cy="360411"/>
          </a:xfrm>
        </p:grpSpPr>
        <p:sp>
          <p:nvSpPr>
            <p:cNvPr id="12503" name="Google Shape;12503;p94"/>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4"/>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4"/>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4"/>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4"/>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94"/>
          <p:cNvGrpSpPr/>
          <p:nvPr/>
        </p:nvGrpSpPr>
        <p:grpSpPr>
          <a:xfrm>
            <a:off x="6196089" y="3893352"/>
            <a:ext cx="346056" cy="345674"/>
            <a:chOff x="2238181" y="4120624"/>
            <a:chExt cx="346056" cy="345674"/>
          </a:xfrm>
        </p:grpSpPr>
        <p:grpSp>
          <p:nvGrpSpPr>
            <p:cNvPr id="12509" name="Google Shape;12509;p94"/>
            <p:cNvGrpSpPr/>
            <p:nvPr/>
          </p:nvGrpSpPr>
          <p:grpSpPr>
            <a:xfrm>
              <a:off x="2309155" y="4177413"/>
              <a:ext cx="203862" cy="231903"/>
              <a:chOff x="1512725" y="258500"/>
              <a:chExt cx="4570900" cy="5199625"/>
            </a:xfrm>
          </p:grpSpPr>
          <p:sp>
            <p:nvSpPr>
              <p:cNvPr id="12510" name="Google Shape;12510;p94"/>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4"/>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2" name="Google Shape;12512;p94"/>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3" name="Google Shape;12513;p9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17" name="Shape 12517"/>
        <p:cNvGrpSpPr/>
        <p:nvPr/>
      </p:nvGrpSpPr>
      <p:grpSpPr>
        <a:xfrm>
          <a:off x="0" y="0"/>
          <a:ext cx="0" cy="0"/>
          <a:chOff x="0" y="0"/>
          <a:chExt cx="0" cy="0"/>
        </a:xfrm>
      </p:grpSpPr>
      <p:pic>
        <p:nvPicPr>
          <p:cNvPr id="12518" name="Google Shape;12518;p9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 name="Shape 231"/>
        <p:cNvGrpSpPr/>
        <p:nvPr/>
      </p:nvGrpSpPr>
      <p:grpSpPr>
        <a:xfrm>
          <a:off x="0" y="0"/>
          <a:ext cx="0" cy="0"/>
          <a:chOff x="0" y="0"/>
          <a:chExt cx="0" cy="0"/>
        </a:xfrm>
      </p:grpSpPr>
      <p:sp>
        <p:nvSpPr>
          <p:cNvPr id="232" name="Google Shape;232;p38"/>
          <p:cNvSpPr txBox="1"/>
          <p:nvPr>
            <p:ph type="title"/>
          </p:nvPr>
        </p:nvSpPr>
        <p:spPr>
          <a:xfrm>
            <a:off x="824700" y="236925"/>
            <a:ext cx="7494600" cy="66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Timeline 1997 </a:t>
            </a:r>
            <a:r>
              <a:rPr lang="en"/>
              <a:t>(cont.)</a:t>
            </a:r>
            <a:endParaRPr/>
          </a:p>
        </p:txBody>
      </p:sp>
      <p:pic>
        <p:nvPicPr>
          <p:cNvPr id="233" name="Google Shape;233;p38"/>
          <p:cNvPicPr preferRelativeResize="0"/>
          <p:nvPr/>
        </p:nvPicPr>
        <p:blipFill>
          <a:blip r:embed="rId3">
            <a:alphaModFix/>
          </a:blip>
          <a:stretch>
            <a:fillRect/>
          </a:stretch>
        </p:blipFill>
        <p:spPr>
          <a:xfrm>
            <a:off x="5372025" y="1680850"/>
            <a:ext cx="3661798" cy="2746349"/>
          </a:xfrm>
          <a:prstGeom prst="rect">
            <a:avLst/>
          </a:prstGeom>
          <a:noFill/>
          <a:ln>
            <a:noFill/>
          </a:ln>
        </p:spPr>
      </p:pic>
      <p:sp>
        <p:nvSpPr>
          <p:cNvPr id="234" name="Google Shape;234;p38"/>
          <p:cNvSpPr txBox="1"/>
          <p:nvPr>
            <p:ph idx="3" type="subTitle"/>
          </p:nvPr>
        </p:nvSpPr>
        <p:spPr>
          <a:xfrm>
            <a:off x="483050" y="1031500"/>
            <a:ext cx="4567500" cy="4014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Fri. April 18th: Most students left the building, leaving 16. Students resume negotiations with the administration on further meetings, the suspensions, and vacating the building. A letter was composed and the </a:t>
            </a:r>
            <a:r>
              <a:rPr lang="en"/>
              <a:t>remaining</a:t>
            </a:r>
            <a:r>
              <a:rPr lang="en"/>
              <a:t> students left the building at approx. 10pm.</a:t>
            </a:r>
            <a:endParaRPr/>
          </a:p>
          <a:p>
            <a:pPr indent="-317500" lvl="0" marL="457200" rtl="0" algn="l">
              <a:spcBef>
                <a:spcPts val="1000"/>
              </a:spcBef>
              <a:spcAft>
                <a:spcPts val="0"/>
              </a:spcAft>
              <a:buSzPts val="1400"/>
              <a:buChar char="-"/>
            </a:pPr>
            <a:r>
              <a:rPr lang="en"/>
              <a:t>Sat. April 19: A meeting was held at the Zowie and another meeting scheduled for the following week</a:t>
            </a:r>
            <a:endParaRPr/>
          </a:p>
          <a:p>
            <a:pPr indent="-317500" lvl="0" marL="457200" rtl="0" algn="l">
              <a:spcBef>
                <a:spcPts val="1000"/>
              </a:spcBef>
              <a:spcAft>
                <a:spcPts val="0"/>
              </a:spcAft>
              <a:buSzPts val="1400"/>
              <a:buChar char="-"/>
            </a:pPr>
            <a:r>
              <a:rPr lang="en"/>
              <a:t>Mon. April 21: Students took over Mary Lyon Hall expressing they felt “lied to” by the administration. At 5:00pm the students were informed that if they did not leave by 5:00pm they would be suspended. “Twenty-three students stayed the night in Mary Lyon”</a:t>
            </a:r>
            <a:endParaRPr/>
          </a:p>
          <a:p>
            <a:pPr indent="-317500" lvl="0" marL="457200" rtl="0" algn="l">
              <a:spcBef>
                <a:spcPts val="1000"/>
              </a:spcBef>
              <a:spcAft>
                <a:spcPts val="1000"/>
              </a:spcAft>
              <a:buSzPts val="1400"/>
              <a:buChar char="-"/>
            </a:pPr>
            <a:r>
              <a:rPr lang="en"/>
              <a:t>Tues. April 22: All students left Mary Lyon</a:t>
            </a:r>
            <a:endParaRPr/>
          </a:p>
        </p:txBody>
      </p:sp>
      <p:sp>
        <p:nvSpPr>
          <p:cNvPr id="235" name="Google Shape;235;p38"/>
          <p:cNvSpPr txBox="1"/>
          <p:nvPr/>
        </p:nvSpPr>
        <p:spPr>
          <a:xfrm>
            <a:off x="4584525" y="4814525"/>
            <a:ext cx="3044700" cy="33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latin typeface="Overpass"/>
                <a:ea typeface="Overpass"/>
                <a:cs typeface="Overpass"/>
                <a:sym typeface="Overpass"/>
              </a:rPr>
              <a:t>April 21-22 </a:t>
            </a:r>
            <a:r>
              <a:rPr lang="en" sz="1000">
                <a:latin typeface="Overpass"/>
                <a:ea typeface="Overpass"/>
                <a:cs typeface="Overpass"/>
                <a:sym typeface="Overpass"/>
              </a:rPr>
              <a:t>from MHNews article April 24, 1994</a:t>
            </a:r>
            <a:endParaRPr sz="1000">
              <a:latin typeface="Overpass"/>
              <a:ea typeface="Overpass"/>
              <a:cs typeface="Overpass"/>
              <a:sym typeface="Overpas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 name="Shape 239"/>
        <p:cNvGrpSpPr/>
        <p:nvPr/>
      </p:nvGrpSpPr>
      <p:grpSpPr>
        <a:xfrm>
          <a:off x="0" y="0"/>
          <a:ext cx="0" cy="0"/>
          <a:chOff x="0" y="0"/>
          <a:chExt cx="0" cy="0"/>
        </a:xfrm>
      </p:grpSpPr>
      <p:sp>
        <p:nvSpPr>
          <p:cNvPr id="240" name="Google Shape;240;p39"/>
          <p:cNvSpPr txBox="1"/>
          <p:nvPr>
            <p:ph type="title"/>
          </p:nvPr>
        </p:nvSpPr>
        <p:spPr>
          <a:xfrm>
            <a:off x="720000" y="2638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Aftermath</a:t>
            </a:r>
            <a:endParaRPr/>
          </a:p>
        </p:txBody>
      </p:sp>
      <p:sp>
        <p:nvSpPr>
          <p:cNvPr id="241" name="Google Shape;241;p39"/>
          <p:cNvSpPr txBox="1"/>
          <p:nvPr/>
        </p:nvSpPr>
        <p:spPr>
          <a:xfrm>
            <a:off x="994675" y="1152100"/>
            <a:ext cx="20352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Suspensions</a:t>
            </a:r>
            <a:endParaRPr sz="2000">
              <a:solidFill>
                <a:srgbClr val="7C83BC"/>
              </a:solidFill>
              <a:latin typeface="Bodoni Moda"/>
              <a:ea typeface="Bodoni Moda"/>
              <a:cs typeface="Bodoni Moda"/>
              <a:sym typeface="Bodoni Moda"/>
            </a:endParaRPr>
          </a:p>
        </p:txBody>
      </p:sp>
      <p:sp>
        <p:nvSpPr>
          <p:cNvPr id="242" name="Google Shape;242;p39"/>
          <p:cNvSpPr txBox="1"/>
          <p:nvPr/>
        </p:nvSpPr>
        <p:spPr>
          <a:xfrm>
            <a:off x="3393500" y="1027900"/>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The Suspensions were </a:t>
            </a:r>
            <a:r>
              <a:rPr lang="en">
                <a:solidFill>
                  <a:srgbClr val="282851"/>
                </a:solidFill>
                <a:latin typeface="Overpass"/>
                <a:ea typeface="Overpass"/>
                <a:cs typeface="Overpass"/>
                <a:sym typeface="Overpass"/>
              </a:rPr>
              <a:t>rescinded</a:t>
            </a:r>
            <a:r>
              <a:rPr lang="en">
                <a:solidFill>
                  <a:srgbClr val="282851"/>
                </a:solidFill>
                <a:latin typeface="Overpass"/>
                <a:ea typeface="Overpass"/>
                <a:cs typeface="Overpass"/>
                <a:sym typeface="Overpass"/>
              </a:rPr>
              <a:t> and the students were placed on probation</a:t>
            </a:r>
            <a:endParaRPr>
              <a:solidFill>
                <a:srgbClr val="282851"/>
              </a:solidFill>
              <a:latin typeface="Overpass"/>
              <a:ea typeface="Overpass"/>
              <a:cs typeface="Overpass"/>
              <a:sym typeface="Overpass"/>
            </a:endParaRPr>
          </a:p>
        </p:txBody>
      </p:sp>
      <p:sp>
        <p:nvSpPr>
          <p:cNvPr id="243" name="Google Shape;243;p39"/>
          <p:cNvSpPr txBox="1"/>
          <p:nvPr/>
        </p:nvSpPr>
        <p:spPr>
          <a:xfrm>
            <a:off x="3773600" y="3377938"/>
            <a:ext cx="2896200" cy="1114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There were multiple submissions to the MHC news </a:t>
            </a:r>
            <a:r>
              <a:rPr lang="en">
                <a:solidFill>
                  <a:srgbClr val="282851"/>
                </a:solidFill>
                <a:latin typeface="Overpass"/>
                <a:ea typeface="Overpass"/>
                <a:cs typeface="Overpass"/>
                <a:sym typeface="Overpass"/>
              </a:rPr>
              <a:t>condemning</a:t>
            </a:r>
            <a:r>
              <a:rPr lang="en">
                <a:solidFill>
                  <a:srgbClr val="282851"/>
                </a:solidFill>
                <a:latin typeface="Overpass"/>
                <a:ea typeface="Overpass"/>
                <a:cs typeface="Overpass"/>
                <a:sym typeface="Overpass"/>
              </a:rPr>
              <a:t> the actions of the protests and discussing campus disunity</a:t>
            </a:r>
            <a:endParaRPr>
              <a:solidFill>
                <a:srgbClr val="282851"/>
              </a:solidFill>
              <a:latin typeface="Overpass"/>
              <a:ea typeface="Overpass"/>
              <a:cs typeface="Overpass"/>
              <a:sym typeface="Overpass"/>
            </a:endParaRPr>
          </a:p>
        </p:txBody>
      </p:sp>
      <p:sp>
        <p:nvSpPr>
          <p:cNvPr id="244" name="Google Shape;244;p39"/>
          <p:cNvSpPr txBox="1"/>
          <p:nvPr/>
        </p:nvSpPr>
        <p:spPr>
          <a:xfrm>
            <a:off x="3309988" y="1979475"/>
            <a:ext cx="3656400" cy="636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82851"/>
                </a:solidFill>
                <a:latin typeface="Overpass"/>
                <a:ea typeface="Overpass"/>
                <a:cs typeface="Overpass"/>
                <a:sym typeface="Overpass"/>
              </a:rPr>
              <a:t>Both the Marks and the ACE were committed to, as well as an Asian American Studies Program</a:t>
            </a:r>
            <a:endParaRPr>
              <a:solidFill>
                <a:srgbClr val="282851"/>
              </a:solidFill>
              <a:latin typeface="Overpass"/>
              <a:ea typeface="Overpass"/>
              <a:cs typeface="Overpass"/>
              <a:sym typeface="Overpass"/>
            </a:endParaRPr>
          </a:p>
        </p:txBody>
      </p:sp>
      <p:sp>
        <p:nvSpPr>
          <p:cNvPr id="245" name="Google Shape;245;p39"/>
          <p:cNvSpPr txBox="1"/>
          <p:nvPr/>
        </p:nvSpPr>
        <p:spPr>
          <a:xfrm>
            <a:off x="3718700" y="2931050"/>
            <a:ext cx="3006000" cy="387600"/>
          </a:xfrm>
          <a:prstGeom prst="rect">
            <a:avLst/>
          </a:prstGeom>
          <a:no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2000">
                <a:solidFill>
                  <a:srgbClr val="7C83BC"/>
                </a:solidFill>
                <a:latin typeface="Bodoni Moda"/>
                <a:ea typeface="Bodoni Moda"/>
                <a:cs typeface="Bodoni Moda"/>
                <a:sym typeface="Bodoni Moda"/>
              </a:rPr>
              <a:t>The Campus Reception</a:t>
            </a:r>
            <a:endParaRPr sz="2000">
              <a:solidFill>
                <a:srgbClr val="7C83BC"/>
              </a:solidFill>
              <a:latin typeface="Bodoni Moda"/>
              <a:ea typeface="Bodoni Moda"/>
              <a:cs typeface="Bodoni Moda"/>
              <a:sym typeface="Bodoni Moda"/>
            </a:endParaRPr>
          </a:p>
        </p:txBody>
      </p:sp>
      <p:sp>
        <p:nvSpPr>
          <p:cNvPr id="246" name="Google Shape;246;p39"/>
          <p:cNvSpPr txBox="1"/>
          <p:nvPr/>
        </p:nvSpPr>
        <p:spPr>
          <a:xfrm>
            <a:off x="651275" y="2103675"/>
            <a:ext cx="2476800" cy="387600"/>
          </a:xfrm>
          <a:prstGeom prst="rect">
            <a:avLst/>
          </a:prstGeom>
          <a:noFill/>
          <a:ln>
            <a:noFill/>
          </a:ln>
        </p:spPr>
        <p:txBody>
          <a:bodyPr anchorCtr="0" anchor="ctr" bIns="0" lIns="91425" spcFirstLastPara="1" rIns="91425" wrap="square" tIns="0">
            <a:noAutofit/>
          </a:bodyPr>
          <a:lstStyle/>
          <a:p>
            <a:pPr indent="0" lvl="0" marL="0" rtl="0" algn="ctr">
              <a:spcBef>
                <a:spcPts val="0"/>
              </a:spcBef>
              <a:spcAft>
                <a:spcPts val="0"/>
              </a:spcAft>
              <a:buNone/>
            </a:pPr>
            <a:r>
              <a:rPr lang="en" sz="2000">
                <a:solidFill>
                  <a:srgbClr val="7C83BC"/>
                </a:solidFill>
                <a:latin typeface="Bodoni Moda"/>
                <a:ea typeface="Bodoni Moda"/>
                <a:cs typeface="Bodoni Moda"/>
                <a:sym typeface="Bodoni Moda"/>
              </a:rPr>
              <a:t>The Plan for 2003</a:t>
            </a:r>
            <a:endParaRPr sz="2000">
              <a:solidFill>
                <a:srgbClr val="7C83BC"/>
              </a:solidFill>
              <a:latin typeface="Bodoni Moda"/>
              <a:ea typeface="Bodoni Moda"/>
              <a:cs typeface="Bodoni Moda"/>
              <a:sym typeface="Bodoni Moda"/>
            </a:endParaRPr>
          </a:p>
        </p:txBody>
      </p:sp>
      <p:pic>
        <p:nvPicPr>
          <p:cNvPr id="247" name="Google Shape;247;p39"/>
          <p:cNvPicPr preferRelativeResize="0"/>
          <p:nvPr/>
        </p:nvPicPr>
        <p:blipFill>
          <a:blip r:embed="rId3">
            <a:alphaModFix/>
          </a:blip>
          <a:stretch>
            <a:fillRect/>
          </a:stretch>
        </p:blipFill>
        <p:spPr>
          <a:xfrm flipH="1" rot="8231163">
            <a:off x="-81245" y="-261759"/>
            <a:ext cx="1052611" cy="1347145"/>
          </a:xfrm>
          <a:prstGeom prst="rect">
            <a:avLst/>
          </a:prstGeom>
          <a:noFill/>
          <a:ln>
            <a:noFill/>
          </a:ln>
        </p:spPr>
      </p:pic>
      <p:pic>
        <p:nvPicPr>
          <p:cNvPr id="248" name="Google Shape;248;p39"/>
          <p:cNvPicPr preferRelativeResize="0"/>
          <p:nvPr/>
        </p:nvPicPr>
        <p:blipFill>
          <a:blip r:embed="rId4">
            <a:alphaModFix/>
          </a:blip>
          <a:stretch>
            <a:fillRect/>
          </a:stretch>
        </p:blipFill>
        <p:spPr>
          <a:xfrm>
            <a:off x="7246500" y="187663"/>
            <a:ext cx="1760127" cy="4768174"/>
          </a:xfrm>
          <a:prstGeom prst="rect">
            <a:avLst/>
          </a:prstGeom>
          <a:noFill/>
          <a:ln>
            <a:noFill/>
          </a:ln>
        </p:spPr>
      </p:pic>
      <p:pic>
        <p:nvPicPr>
          <p:cNvPr id="249" name="Google Shape;249;p39"/>
          <p:cNvPicPr preferRelativeResize="0"/>
          <p:nvPr/>
        </p:nvPicPr>
        <p:blipFill>
          <a:blip r:embed="rId5">
            <a:alphaModFix/>
          </a:blip>
          <a:stretch>
            <a:fillRect/>
          </a:stretch>
        </p:blipFill>
        <p:spPr>
          <a:xfrm>
            <a:off x="582450" y="2662275"/>
            <a:ext cx="2614451" cy="254552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 name="Shape 253"/>
        <p:cNvGrpSpPr/>
        <p:nvPr/>
      </p:nvGrpSpPr>
      <p:grpSpPr>
        <a:xfrm>
          <a:off x="0" y="0"/>
          <a:ext cx="0" cy="0"/>
          <a:chOff x="0" y="0"/>
          <a:chExt cx="0" cy="0"/>
        </a:xfrm>
      </p:grpSpPr>
      <p:sp>
        <p:nvSpPr>
          <p:cNvPr id="254" name="Google Shape;254;p4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History of Marks Orgs</a:t>
            </a:r>
            <a:endParaRPr/>
          </a:p>
        </p:txBody>
      </p:sp>
      <p:pic>
        <p:nvPicPr>
          <p:cNvPr id="255" name="Google Shape;255;p40"/>
          <p:cNvPicPr preferRelativeResize="0"/>
          <p:nvPr/>
        </p:nvPicPr>
        <p:blipFill>
          <a:blip r:embed="rId3">
            <a:alphaModFix/>
          </a:blip>
          <a:stretch>
            <a:fillRect/>
          </a:stretch>
        </p:blipFill>
        <p:spPr>
          <a:xfrm>
            <a:off x="55775" y="3795253"/>
            <a:ext cx="515241" cy="1378741"/>
          </a:xfrm>
          <a:prstGeom prst="rect">
            <a:avLst/>
          </a:prstGeom>
          <a:noFill/>
          <a:ln>
            <a:noFill/>
          </a:ln>
        </p:spPr>
      </p:pic>
      <p:pic>
        <p:nvPicPr>
          <p:cNvPr id="256" name="Google Shape;256;p40"/>
          <p:cNvPicPr preferRelativeResize="0"/>
          <p:nvPr/>
        </p:nvPicPr>
        <p:blipFill>
          <a:blip r:embed="rId4">
            <a:alphaModFix/>
          </a:blip>
          <a:stretch>
            <a:fillRect/>
          </a:stretch>
        </p:blipFill>
        <p:spPr>
          <a:xfrm>
            <a:off x="414737" y="3721725"/>
            <a:ext cx="426263" cy="1785551"/>
          </a:xfrm>
          <a:prstGeom prst="rect">
            <a:avLst/>
          </a:prstGeom>
          <a:noFill/>
          <a:ln>
            <a:noFill/>
          </a:ln>
        </p:spPr>
      </p:pic>
      <p:pic>
        <p:nvPicPr>
          <p:cNvPr id="257" name="Google Shape;257;p40"/>
          <p:cNvPicPr preferRelativeResize="0"/>
          <p:nvPr/>
        </p:nvPicPr>
        <p:blipFill rotWithShape="1">
          <a:blip r:embed="rId5">
            <a:alphaModFix/>
          </a:blip>
          <a:srcRect b="13971" l="12437" r="30380" t="35405"/>
          <a:stretch/>
        </p:blipFill>
        <p:spPr>
          <a:xfrm>
            <a:off x="489825" y="1371000"/>
            <a:ext cx="4434221" cy="2208076"/>
          </a:xfrm>
          <a:prstGeom prst="rect">
            <a:avLst/>
          </a:prstGeom>
          <a:noFill/>
          <a:ln>
            <a:noFill/>
          </a:ln>
        </p:spPr>
      </p:pic>
      <p:sp>
        <p:nvSpPr>
          <p:cNvPr id="258" name="Google Shape;258;p40"/>
          <p:cNvSpPr txBox="1"/>
          <p:nvPr/>
        </p:nvSpPr>
        <p:spPr>
          <a:xfrm>
            <a:off x="1264238" y="3579075"/>
            <a:ext cx="2885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Overpass"/>
                <a:ea typeface="Overpass"/>
                <a:cs typeface="Overpass"/>
                <a:sym typeface="Overpass"/>
              </a:rPr>
              <a:t>Excerpt from 2015 Outreach Zine</a:t>
            </a:r>
            <a:endParaRPr>
              <a:latin typeface="Overpass"/>
              <a:ea typeface="Overpass"/>
              <a:cs typeface="Overpass"/>
              <a:sym typeface="Overpass"/>
            </a:endParaRPr>
          </a:p>
        </p:txBody>
      </p:sp>
      <p:sp>
        <p:nvSpPr>
          <p:cNvPr id="259" name="Google Shape;259;p40"/>
          <p:cNvSpPr txBox="1"/>
          <p:nvPr>
            <p:ph idx="4294967295" type="subTitle"/>
          </p:nvPr>
        </p:nvSpPr>
        <p:spPr>
          <a:xfrm>
            <a:off x="5388601" y="1370988"/>
            <a:ext cx="1065000" cy="3801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SYSTA</a:t>
            </a:r>
            <a:endParaRPr sz="2000">
              <a:solidFill>
                <a:schemeClr val="dk2"/>
              </a:solidFill>
              <a:latin typeface="Bodoni Moda"/>
              <a:ea typeface="Bodoni Moda"/>
              <a:cs typeface="Bodoni Moda"/>
              <a:sym typeface="Bodoni Moda"/>
            </a:endParaRPr>
          </a:p>
        </p:txBody>
      </p:sp>
      <p:sp>
        <p:nvSpPr>
          <p:cNvPr id="260" name="Google Shape;260;p40"/>
          <p:cNvSpPr txBox="1"/>
          <p:nvPr>
            <p:ph idx="4294967295" type="subTitle"/>
          </p:nvPr>
        </p:nvSpPr>
        <p:spPr>
          <a:xfrm>
            <a:off x="4924050" y="1751100"/>
            <a:ext cx="1994100" cy="1378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 informal, highly confidential support group for lesbian, bisexual, and questioning women of color </a:t>
            </a:r>
            <a:endParaRPr/>
          </a:p>
          <a:p>
            <a:pPr indent="0" lvl="0" marL="0" rtl="0" algn="l">
              <a:spcBef>
                <a:spcPts val="0"/>
              </a:spcBef>
              <a:spcAft>
                <a:spcPts val="0"/>
              </a:spcAft>
              <a:buNone/>
            </a:pPr>
            <a:r>
              <a:t/>
            </a:r>
            <a:endParaRPr sz="1300"/>
          </a:p>
        </p:txBody>
      </p:sp>
      <p:sp>
        <p:nvSpPr>
          <p:cNvPr id="261" name="Google Shape;261;p40"/>
          <p:cNvSpPr txBox="1"/>
          <p:nvPr>
            <p:ph idx="4294967295" type="subTitle"/>
          </p:nvPr>
        </p:nvSpPr>
        <p:spPr>
          <a:xfrm>
            <a:off x="6892425" y="1632963"/>
            <a:ext cx="1994100" cy="126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Social support group for women of all sexual orientations, including questioning women, that combats homophobia, biphobia, and transphobia through discussion, political action, and and education </a:t>
            </a:r>
            <a:endParaRPr sz="1200"/>
          </a:p>
        </p:txBody>
      </p:sp>
      <p:sp>
        <p:nvSpPr>
          <p:cNvPr id="262" name="Google Shape;262;p40"/>
          <p:cNvSpPr txBox="1"/>
          <p:nvPr>
            <p:ph idx="4294967295" type="subTitle"/>
          </p:nvPr>
        </p:nvSpPr>
        <p:spPr>
          <a:xfrm>
            <a:off x="7201575" y="1370988"/>
            <a:ext cx="1375800" cy="3801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sz="2000">
                <a:solidFill>
                  <a:schemeClr val="dk2"/>
                </a:solidFill>
                <a:latin typeface="Bodoni Moda"/>
                <a:ea typeface="Bodoni Moda"/>
                <a:cs typeface="Bodoni Moda"/>
                <a:sym typeface="Bodoni Moda"/>
              </a:rPr>
              <a:t>Spectrum</a:t>
            </a:r>
            <a:endParaRPr sz="2000">
              <a:solidFill>
                <a:schemeClr val="dk2"/>
              </a:solidFill>
              <a:latin typeface="Bodoni Moda"/>
              <a:ea typeface="Bodoni Moda"/>
              <a:cs typeface="Bodoni Moda"/>
              <a:sym typeface="Bodoni Moda"/>
            </a:endParaRPr>
          </a:p>
        </p:txBody>
      </p:sp>
      <p:sp>
        <p:nvSpPr>
          <p:cNvPr id="263" name="Google Shape;263;p40"/>
          <p:cNvSpPr txBox="1"/>
          <p:nvPr/>
        </p:nvSpPr>
        <p:spPr>
          <a:xfrm>
            <a:off x="6892425" y="3580875"/>
            <a:ext cx="19941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Overpass"/>
                <a:ea typeface="Overpass"/>
                <a:cs typeface="Overpass"/>
                <a:sym typeface="Overpass"/>
              </a:rPr>
              <a:t>Jointly held dorm workshops on homophobia nad homosexuality and invited discussion panels to Mount Holyoke</a:t>
            </a:r>
            <a:endParaRPr sz="1200">
              <a:latin typeface="Overpass"/>
              <a:ea typeface="Overpass"/>
              <a:cs typeface="Overpass"/>
              <a:sym typeface="Overpass"/>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Eisteddfod Wales' Cultural Celebration - Thesis Defense by Slidesgo">
  <a:themeElements>
    <a:clrScheme name="Simple Light">
      <a:dk1>
        <a:srgbClr val="282851"/>
      </a:dk1>
      <a:lt1>
        <a:srgbClr val="FFF9EE"/>
      </a:lt1>
      <a:dk2>
        <a:srgbClr val="7C83BC"/>
      </a:dk2>
      <a:lt2>
        <a:srgbClr val="F58700"/>
      </a:lt2>
      <a:accent1>
        <a:srgbClr val="AFC876"/>
      </a:accent1>
      <a:accent2>
        <a:srgbClr val="FFFFFF"/>
      </a:accent2>
      <a:accent3>
        <a:srgbClr val="FFFFFF"/>
      </a:accent3>
      <a:accent4>
        <a:srgbClr val="FFFFFF"/>
      </a:accent4>
      <a:accent5>
        <a:srgbClr val="FFFFFF"/>
      </a:accent5>
      <a:accent6>
        <a:srgbClr val="FFFFFF"/>
      </a:accent6>
      <a:hlink>
        <a:srgbClr val="2828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